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4"/>
    <p:sldMasterId id="2147483741" r:id="rId5"/>
  </p:sldMasterIdLst>
  <p:notesMasterIdLst>
    <p:notesMasterId r:id="rId32"/>
  </p:notesMasterIdLst>
  <p:handoutMasterIdLst>
    <p:handoutMasterId r:id="rId33"/>
  </p:handoutMasterIdLst>
  <p:sldIdLst>
    <p:sldId id="474" r:id="rId6"/>
    <p:sldId id="471" r:id="rId7"/>
    <p:sldId id="423" r:id="rId8"/>
    <p:sldId id="467" r:id="rId9"/>
    <p:sldId id="424" r:id="rId10"/>
    <p:sldId id="425" r:id="rId11"/>
    <p:sldId id="426" r:id="rId12"/>
    <p:sldId id="427" r:id="rId13"/>
    <p:sldId id="428" r:id="rId14"/>
    <p:sldId id="429" r:id="rId15"/>
    <p:sldId id="465" r:id="rId16"/>
    <p:sldId id="456" r:id="rId17"/>
    <p:sldId id="432" r:id="rId18"/>
    <p:sldId id="433" r:id="rId19"/>
    <p:sldId id="431" r:id="rId20"/>
    <p:sldId id="472" r:id="rId21"/>
    <p:sldId id="434" r:id="rId22"/>
    <p:sldId id="435" r:id="rId23"/>
    <p:sldId id="436" r:id="rId24"/>
    <p:sldId id="437" r:id="rId25"/>
    <p:sldId id="438" r:id="rId26"/>
    <p:sldId id="440" r:id="rId27"/>
    <p:sldId id="444" r:id="rId28"/>
    <p:sldId id="447" r:id="rId29"/>
    <p:sldId id="448" r:id="rId30"/>
    <p:sldId id="2147307929"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Schimmoeller" initials="RS" lastIdx="23" clrIdx="0">
    <p:extLst>
      <p:ext uri="{19B8F6BF-5375-455C-9EA6-DF929625EA0E}">
        <p15:presenceInfo xmlns:p15="http://schemas.microsoft.com/office/powerpoint/2012/main" userId="S-1-5-21-1608913195-2431201315-1813790926-23440" providerId="AD"/>
      </p:ext>
    </p:extLst>
  </p:cmAuthor>
  <p:cmAuthor id="2" name="Iva Borisova" initials="IB" lastIdx="4" clrIdx="1">
    <p:extLst>
      <p:ext uri="{19B8F6BF-5375-455C-9EA6-DF929625EA0E}">
        <p15:presenceInfo xmlns:p15="http://schemas.microsoft.com/office/powerpoint/2012/main" userId="S-1-5-21-1608913195-2431201315-1813790926-37641" providerId="AD"/>
      </p:ext>
    </p:extLst>
  </p:cmAuthor>
  <p:cmAuthor id="3" name="Clémence Marliangeas" initials="CM" lastIdx="1" clrIdx="2">
    <p:extLst>
      <p:ext uri="{19B8F6BF-5375-455C-9EA6-DF929625EA0E}">
        <p15:presenceInfo xmlns:p15="http://schemas.microsoft.com/office/powerpoint/2012/main" userId="ef4c0ed400bb81c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E3"/>
    <a:srgbClr val="002E68"/>
    <a:srgbClr val="3FC1F0"/>
    <a:srgbClr val="0053A8"/>
    <a:srgbClr val="D9D9D9"/>
    <a:srgbClr val="A6A6A6"/>
    <a:srgbClr val="7F7F7F"/>
    <a:srgbClr val="404040"/>
    <a:srgbClr val="1392CB"/>
    <a:srgbClr val="B2CE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817EA92-75D0-4044-A80A-286907CE0DDB}">
  <a:tblStyle styleId="{0817EA92-75D0-4044-A80A-286907CE0DDB}" styleName="Acronis Table Style">
    <a:wholeTbl>
      <a:tcTxStyle>
        <a:fontRef idx="minor">
          <a:srgbClr val="00204D"/>
        </a:fontRef>
        <a:srgbClr val="00204D"/>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rgbClr val="00204D"/>
        </a:fontRef>
        <a:schemeClr val="lt1"/>
      </a:tcTxStyle>
      <a:tcStyle>
        <a:tcBdr/>
        <a:fill>
          <a:solidFill>
            <a:srgbClr val="005ABE"/>
          </a:solidFill>
        </a:fill>
      </a:tcStyle>
    </a:lastCol>
    <a:firstCol>
      <a:tcTxStyle b="on">
        <a:fontRef idx="minor">
          <a:srgbClr val="00204D"/>
        </a:fontRef>
        <a:schemeClr val="lt1"/>
      </a:tcTxStyle>
      <a:tcStyle>
        <a:tcBdr/>
        <a:fill>
          <a:solidFill>
            <a:srgbClr val="005ABE"/>
          </a:solidFill>
        </a:fill>
      </a:tcStyle>
    </a:firstCol>
    <a:lastRow>
      <a:tcTxStyle b="on">
        <a:fontRef idx="minor">
          <a:srgbClr val="00204D"/>
        </a:fontRef>
        <a:schemeClr val="lt1"/>
      </a:tcTxStyle>
      <a:tcStyle>
        <a:tcBdr>
          <a:top>
            <a:ln w="38100" cmpd="sng">
              <a:solidFill>
                <a:schemeClr val="lt1"/>
              </a:solidFill>
            </a:ln>
          </a:top>
        </a:tcBdr>
        <a:fill>
          <a:solidFill>
            <a:srgbClr val="00204D"/>
          </a:solidFill>
        </a:fill>
      </a:tcStyle>
    </a:lastRow>
    <a:firstRow>
      <a:tcTxStyle b="on">
        <a:fontRef idx="minor">
          <a:srgbClr val="00204D"/>
        </a:fontRef>
        <a:schemeClr val="lt1"/>
      </a:tcTxStyle>
      <a:tcStyle>
        <a:tcBdr>
          <a:bottom>
            <a:ln w="38100" cmpd="sng">
              <a:solidFill>
                <a:schemeClr val="lt1"/>
              </a:solidFill>
            </a:ln>
          </a:bottom>
        </a:tcBdr>
        <a:fill>
          <a:solidFill>
            <a:srgbClr val="00204D"/>
          </a:solidFill>
        </a:fill>
      </a:tcStyle>
    </a:firstRow>
  </a:tblStyle>
  <a:tblStyle styleId="{5C22544A-7EE6-4342-B048-85BDC9FD1C3A}" styleName="Medium Style 2 - Accent 1">
    <a:wholeTbl>
      <a:tcTxStyle>
        <a:fontRef idx="minor">
          <a:srgbClr val="00204D"/>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rgbClr val="00204D"/>
        </a:fontRef>
        <a:schemeClr val="lt1"/>
      </a:tcTxStyle>
      <a:tcStyle>
        <a:tcBdr/>
        <a:fill>
          <a:solidFill>
            <a:schemeClr val="accent1"/>
          </a:solidFill>
        </a:fill>
      </a:tcStyle>
    </a:lastCol>
    <a:firstCol>
      <a:tcTxStyle b="on">
        <a:fontRef idx="minor">
          <a:srgbClr val="00204D"/>
        </a:fontRef>
        <a:schemeClr val="lt1"/>
      </a:tcTxStyle>
      <a:tcStyle>
        <a:tcBdr/>
        <a:fill>
          <a:solidFill>
            <a:schemeClr val="accent1"/>
          </a:solidFill>
        </a:fill>
      </a:tcStyle>
    </a:firstCol>
    <a:lastRow>
      <a:tcTxStyle b="on">
        <a:fontRef idx="minor">
          <a:srgbClr val="00204D"/>
        </a:fontRef>
        <a:schemeClr val="lt1"/>
      </a:tcTxStyle>
      <a:tcStyle>
        <a:tcBdr>
          <a:top>
            <a:ln w="38100" cmpd="sng">
              <a:solidFill>
                <a:schemeClr val="lt1"/>
              </a:solidFill>
            </a:ln>
          </a:top>
        </a:tcBdr>
        <a:fill>
          <a:solidFill>
            <a:schemeClr val="accent1"/>
          </a:solidFill>
        </a:fill>
      </a:tcStyle>
    </a:lastRow>
    <a:firstRow>
      <a:tcTxStyle b="on">
        <a:fontRef idx="minor">
          <a:srgbClr val="00204D"/>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srgbClr val="00204D"/>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srgbClr val="00204D"/>
        </a:fontRef>
        <a:schemeClr val="lt1"/>
      </a:tcTxStyle>
      <a:tcStyle>
        <a:tcBdr/>
        <a:fill>
          <a:solidFill>
            <a:schemeClr val="accent6"/>
          </a:solidFill>
        </a:fill>
      </a:tcStyle>
    </a:lastCol>
    <a:firstCol>
      <a:tcTxStyle b="on">
        <a:fontRef idx="minor">
          <a:srgbClr val="00204D"/>
        </a:fontRef>
        <a:schemeClr val="lt1"/>
      </a:tcTxStyle>
      <a:tcStyle>
        <a:tcBdr/>
        <a:fill>
          <a:solidFill>
            <a:schemeClr val="accent6"/>
          </a:solidFill>
        </a:fill>
      </a:tcStyle>
    </a:firstCol>
    <a:lastRow>
      <a:tcTxStyle b="on">
        <a:fontRef idx="minor">
          <a:srgbClr val="00204D"/>
        </a:fontRef>
        <a:schemeClr val="lt1"/>
      </a:tcTxStyle>
      <a:tcStyle>
        <a:tcBdr>
          <a:top>
            <a:ln w="38100" cmpd="sng">
              <a:solidFill>
                <a:schemeClr val="lt1"/>
              </a:solidFill>
            </a:ln>
          </a:top>
        </a:tcBdr>
        <a:fill>
          <a:solidFill>
            <a:schemeClr val="accent6"/>
          </a:solidFill>
        </a:fill>
      </a:tcStyle>
    </a:lastRow>
    <a:firstRow>
      <a:tcTxStyle b="on">
        <a:fontRef idx="minor">
          <a:srgbClr val="00204D"/>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95" autoAdjust="0"/>
  </p:normalViewPr>
  <p:slideViewPr>
    <p:cSldViewPr snapToGrid="0">
      <p:cViewPr varScale="1">
        <p:scale>
          <a:sx n="147" d="100"/>
          <a:sy n="147" d="100"/>
        </p:scale>
        <p:origin x="600" y="19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B9685C-12B2-4839-9F72-42FE32A29CC5}" type="datetimeFigureOut">
              <a:rPr lang="en-US" smtClean="0"/>
              <a:t>4/3/2024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0913AA-F2D7-4F01-AF1A-626B189C4D58}" type="slidenum">
              <a:rPr lang="en-US" smtClean="0"/>
              <a:t>‹#›</a:t>
            </a:fld>
            <a:endParaRPr lang="en-US" dirty="0"/>
          </a:p>
        </p:txBody>
      </p:sp>
    </p:spTree>
    <p:extLst>
      <p:ext uri="{BB962C8B-B14F-4D97-AF65-F5344CB8AC3E}">
        <p14:creationId xmlns:p14="http://schemas.microsoft.com/office/powerpoint/2010/main" val="2924538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19456"/>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F5B620-246B-41B5-9941-B6BDC430BC98}" type="datetimeFigureOut">
              <a:rPr lang="en-US" smtClean="0"/>
              <a:t>4/3/2024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7E0514-6F58-47C5-A734-6214F308647A}" type="slidenum">
              <a:rPr lang="en-US" smtClean="0"/>
              <a:t>‹#›</a:t>
            </a:fld>
            <a:endParaRPr lang="en-US" dirty="0"/>
          </a:p>
        </p:txBody>
      </p:sp>
    </p:spTree>
    <p:extLst>
      <p:ext uri="{BB962C8B-B14F-4D97-AF65-F5344CB8AC3E}">
        <p14:creationId xmlns:p14="http://schemas.microsoft.com/office/powerpoint/2010/main" val="2888542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b="0" dirty="0"/>
              <a:t>1 in 4 businesses are prepared for a cyber attack even though there’s a hacker attack every 39 seconds (Symantec)</a:t>
            </a:r>
          </a:p>
          <a:p>
            <a:pPr marL="171450" indent="-171450">
              <a:buFont typeface="Arial" panose="020B0604020202020204" pitchFamily="34" charset="0"/>
              <a:buChar char="•"/>
            </a:pPr>
            <a:r>
              <a:rPr lang="en-CA" b="0" dirty="0"/>
              <a:t>77% can’t identify a source link, 70% think a malicious URL safe</a:t>
            </a:r>
          </a:p>
          <a:p>
            <a:pPr marL="171450" indent="-171450">
              <a:buFont typeface="Arial" panose="020B0604020202020204" pitchFamily="34" charset="0"/>
              <a:buChar char="•"/>
            </a:pPr>
            <a:r>
              <a:rPr lang="en-CA" b="0" dirty="0"/>
              <a:t>50% of businesses haven’t updated their security in 3 years, 47% don’t have a data security strategy in place (</a:t>
            </a:r>
            <a:r>
              <a:rPr lang="en-CA" b="0" dirty="0" err="1"/>
              <a:t>SmallBizTrends</a:t>
            </a:r>
            <a:r>
              <a:rPr lang="en-CA" b="0" dirty="0"/>
              <a:t>)</a:t>
            </a:r>
          </a:p>
        </p:txBody>
      </p:sp>
      <p:sp>
        <p:nvSpPr>
          <p:cNvPr id="4" name="Slide Number Placeholder 3"/>
          <p:cNvSpPr>
            <a:spLocks noGrp="1"/>
          </p:cNvSpPr>
          <p:nvPr>
            <p:ph type="sldNum" sz="quarter" idx="5"/>
          </p:nvPr>
        </p:nvSpPr>
        <p:spPr/>
        <p:txBody>
          <a:bodyPr/>
          <a:lstStyle/>
          <a:p>
            <a:fld id="{2B7E0514-6F58-47C5-A734-6214F308647A}" type="slidenum">
              <a:rPr lang="en-US" smtClean="0"/>
              <a:t>2</a:t>
            </a:fld>
            <a:endParaRPr lang="en-US" dirty="0"/>
          </a:p>
        </p:txBody>
      </p:sp>
    </p:spTree>
    <p:extLst>
      <p:ext uri="{BB962C8B-B14F-4D97-AF65-F5344CB8AC3E}">
        <p14:creationId xmlns:p14="http://schemas.microsoft.com/office/powerpoint/2010/main" val="1939172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1"/>
                </a:solidFill>
                <a:effectLst/>
                <a:latin typeface="+mn-lt"/>
                <a:ea typeface="+mn-ea"/>
                <a:cs typeface="+mn-cs"/>
              </a:rPr>
              <a:t>With Acronis, you, as a service provider, can increase recurring revenues among existing customers – and attract new ones – by delivering readily available, top-notch, cost-effective G Suite data protection services. </a:t>
            </a:r>
            <a:r>
              <a:rPr lang="en-US" dirty="0"/>
              <a:t>With fast backups, reliable point-in-time recovery, flexible restore and cloud storage options, as well as quick-search functionality, Acronis Cyber Backup</a:t>
            </a:r>
            <a:r>
              <a:rPr lang="en-US" baseline="0" dirty="0"/>
              <a:t> Cloud</a:t>
            </a:r>
            <a:r>
              <a:rPr lang="en-US" dirty="0"/>
              <a:t> gives you a lot to offer your customers – with no additional installation required.</a:t>
            </a:r>
            <a:endParaRPr lang="ru-R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7E0514-6F58-47C5-A734-6214F30864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196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7E0514-6F58-47C5-A734-6214F308647A}" type="slidenum">
              <a:rPr lang="en-US" smtClean="0"/>
              <a:t>14</a:t>
            </a:fld>
            <a:endParaRPr lang="en-US" dirty="0"/>
          </a:p>
        </p:txBody>
      </p:sp>
    </p:spTree>
    <p:extLst>
      <p:ext uri="{BB962C8B-B14F-4D97-AF65-F5344CB8AC3E}">
        <p14:creationId xmlns:p14="http://schemas.microsoft.com/office/powerpoint/2010/main" val="1630194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5"/>
          </p:nvPr>
        </p:nvSpPr>
        <p:spPr/>
        <p:txBody>
          <a:bodyPr/>
          <a:lstStyle/>
          <a:p>
            <a:fld id="{2B7E0514-6F58-47C5-A734-6214F308647A}" type="slidenum">
              <a:rPr lang="en-US" smtClean="0"/>
              <a:t>16</a:t>
            </a:fld>
            <a:endParaRPr lang="en-US" dirty="0"/>
          </a:p>
        </p:txBody>
      </p:sp>
    </p:spTree>
    <p:extLst>
      <p:ext uri="{BB962C8B-B14F-4D97-AF65-F5344CB8AC3E}">
        <p14:creationId xmlns:p14="http://schemas.microsoft.com/office/powerpoint/2010/main" val="3700573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ru-RU" dirty="0"/>
          </a:p>
        </p:txBody>
      </p:sp>
      <p:sp>
        <p:nvSpPr>
          <p:cNvPr id="4" name="Slide Number Placeholder 3"/>
          <p:cNvSpPr>
            <a:spLocks noGrp="1"/>
          </p:cNvSpPr>
          <p:nvPr>
            <p:ph type="sldNum" sz="quarter" idx="10"/>
          </p:nvPr>
        </p:nvSpPr>
        <p:spPr/>
        <p:txBody>
          <a:bodyPr/>
          <a:lstStyle/>
          <a:p>
            <a:fld id="{8245BE10-112E-4C87-B9F7-EFB316BFFECD}" type="slidenum">
              <a:rPr lang="ru-RU" smtClean="0"/>
              <a:t>19</a:t>
            </a:fld>
            <a:endParaRPr lang="ru-RU"/>
          </a:p>
        </p:txBody>
      </p:sp>
    </p:spTree>
    <p:extLst>
      <p:ext uri="{BB962C8B-B14F-4D97-AF65-F5344CB8AC3E}">
        <p14:creationId xmlns:p14="http://schemas.microsoft.com/office/powerpoint/2010/main" val="1273903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7E0514-6F58-47C5-A734-6214F30864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8130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Acronis Disaster</a:t>
            </a:r>
            <a:r>
              <a:rPr lang="en-US" sz="1200" b="0" kern="1200" baseline="0" dirty="0">
                <a:solidFill>
                  <a:schemeClr val="tx1"/>
                </a:solidFill>
                <a:effectLst/>
                <a:latin typeface="+mn-lt"/>
                <a:ea typeface="+mn-ea"/>
                <a:cs typeface="+mn-cs"/>
              </a:rPr>
              <a:t> Recovery Cloud is a s</a:t>
            </a:r>
            <a:r>
              <a:rPr lang="en-US" sz="1200" b="0" kern="1200" dirty="0">
                <a:solidFill>
                  <a:schemeClr val="tx1"/>
                </a:solidFill>
                <a:effectLst/>
                <a:latin typeface="+mn-lt"/>
                <a:ea typeface="+mn-ea"/>
                <a:cs typeface="+mn-cs"/>
              </a:rPr>
              <a:t>ingle solution to meet the needs of small and medium-sized enterprises.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Enable disaster recovery for any SME use</a:t>
            </a:r>
            <a:r>
              <a:rPr lang="en-US" sz="1200" kern="1200" baseline="0" dirty="0">
                <a:solidFill>
                  <a:schemeClr val="tx1"/>
                </a:solidFill>
                <a:effectLst/>
                <a:latin typeface="+mn-lt"/>
                <a:ea typeface="+mn-ea"/>
                <a:cs typeface="+mn-cs"/>
              </a:rPr>
              <a:t> case</a:t>
            </a:r>
            <a:r>
              <a:rPr lang="en-US" sz="1200" kern="1200" dirty="0">
                <a:solidFill>
                  <a:schemeClr val="tx1"/>
                </a:solidFill>
                <a:effectLst/>
                <a:latin typeface="+mn-lt"/>
                <a:ea typeface="+mn-ea"/>
                <a:cs typeface="+mn-cs"/>
              </a:rPr>
              <a:t>, including support for Windows and Linux, major hypervisors, applications, and virtual appliances.</a:t>
            </a:r>
            <a:endParaRPr lang="ru-RU" sz="1200" kern="1200" dirty="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fld id="{2B7E0514-6F58-47C5-A734-6214F308647A}" type="slidenum">
              <a:rPr lang="en-US" smtClean="0"/>
              <a:t>24</a:t>
            </a:fld>
            <a:endParaRPr lang="en-US"/>
          </a:p>
        </p:txBody>
      </p:sp>
    </p:spTree>
    <p:extLst>
      <p:ext uri="{BB962C8B-B14F-4D97-AF65-F5344CB8AC3E}">
        <p14:creationId xmlns:p14="http://schemas.microsoft.com/office/powerpoint/2010/main" val="1841787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0" u="none" strike="noStrike" kern="1200" baseline="0" dirty="0">
                <a:solidFill>
                  <a:schemeClr val="tx1"/>
                </a:solidFill>
                <a:latin typeface="+mn-lt"/>
                <a:ea typeface="+mn-ea"/>
                <a:cs typeface="+mn-cs"/>
              </a:rPr>
              <a:t>All DRaaS components out-of-the-box</a:t>
            </a: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Launch DRaaS business quickly, with no CAPEX. Acronis offers all DRaaS components out-of-the-box, including:</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Acronis-hosted recovery infrastructure (multiple data centers worldwide)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Acronis-hosted multi-tenant DR/backup management server and web console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Acronis-hosted multi-tenant client management server and web console</a:t>
            </a:r>
          </a:p>
          <a:p>
            <a:pPr marL="0" indent="0">
              <a:buFont typeface="Arial" panose="020B0604020202020204" pitchFamily="34" charset="0"/>
              <a:buNone/>
            </a:pPr>
            <a:endParaRPr lang="en-US" b="1" dirty="0"/>
          </a:p>
          <a:p>
            <a:r>
              <a:rPr lang="en-US" sz="1200" b="1" i="0" u="none" strike="noStrike" kern="1200" baseline="0" dirty="0">
                <a:solidFill>
                  <a:schemeClr val="tx1"/>
                </a:solidFill>
                <a:latin typeface="+mn-lt"/>
                <a:ea typeface="+mn-ea"/>
                <a:cs typeface="+mn-cs"/>
              </a:rPr>
              <a:t>Easier and quicker proof of concept (PoC) and deployment stages</a:t>
            </a:r>
          </a:p>
          <a:p>
            <a:r>
              <a:rPr lang="en-US" sz="1200" b="0" i="0" u="none" strike="noStrike" kern="1200" baseline="0" dirty="0">
                <a:solidFill>
                  <a:schemeClr val="tx1"/>
                </a:solidFill>
                <a:latin typeface="+mn-lt"/>
                <a:ea typeface="+mn-ea"/>
                <a:cs typeface="+mn-cs"/>
              </a:rPr>
              <a:t>With Acronis, you can conduct a full-scale PoC and production deployment for a client in mere hours, not weeks or months.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Eliminate the need to install additional hardware on customer premises since the DR management server is hosted in the Acronis cloud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Avoid complex installations. The only solution components required on the customer premises are the VPN virtual appliance and lightweight backup agents</a:t>
            </a:r>
          </a:p>
          <a:p>
            <a:endParaRPr lang="en-US" sz="1200" b="0" i="0" u="none" strike="noStrike" kern="1200" baseline="0" dirty="0">
              <a:solidFill>
                <a:schemeClr val="tx1"/>
              </a:solidFill>
              <a:latin typeface="+mn-lt"/>
              <a:ea typeface="+mn-ea"/>
              <a:cs typeface="+mn-cs"/>
            </a:endParaRPr>
          </a:p>
          <a:p>
            <a:r>
              <a:rPr lang="en-US" b="1" dirty="0"/>
              <a:t>All key DR operations done from a single web console</a:t>
            </a:r>
          </a:p>
          <a:p>
            <a:r>
              <a:rPr lang="en-US" sz="1200" b="0" i="0" u="none" strike="noStrike" kern="1200" baseline="0" dirty="0">
                <a:solidFill>
                  <a:schemeClr val="tx1"/>
                </a:solidFill>
                <a:latin typeface="+mn-lt"/>
                <a:ea typeface="+mn-ea"/>
                <a:cs typeface="+mn-cs"/>
              </a:rPr>
              <a:t>The intuitive, touch-friendly, web-based console ensures you can easily implement most disaster recovery activities, including network configuration, failover testing, and failback. </a:t>
            </a:r>
          </a:p>
        </p:txBody>
      </p:sp>
      <p:sp>
        <p:nvSpPr>
          <p:cNvPr id="4" name="Slide Number Placeholder 3"/>
          <p:cNvSpPr>
            <a:spLocks noGrp="1"/>
          </p:cNvSpPr>
          <p:nvPr>
            <p:ph type="sldNum" sz="quarter" idx="10"/>
          </p:nvPr>
        </p:nvSpPr>
        <p:spPr/>
        <p:txBody>
          <a:bodyPr/>
          <a:lstStyle/>
          <a:p>
            <a:fld id="{2B7E0514-6F58-47C5-A734-6214F308647A}" type="slidenum">
              <a:rPr lang="en-US" smtClean="0"/>
              <a:t>25</a:t>
            </a:fld>
            <a:endParaRPr lang="en-US"/>
          </a:p>
        </p:txBody>
      </p:sp>
    </p:spTree>
    <p:extLst>
      <p:ext uri="{BB962C8B-B14F-4D97-AF65-F5344CB8AC3E}">
        <p14:creationId xmlns:p14="http://schemas.microsoft.com/office/powerpoint/2010/main" val="3684217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Unlike a software-only solution, Acronis is a vendor-hosted backup as a service (BaaS) solution. The only solution components required are lightweight backup agents. Once you install the Acronis agent, everything you need to set up, deploy and fully vet the solution is ready and waiting for you.</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7E0514-6F58-47C5-A734-6214F30864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2869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 productivity and keep user-error at bay working with just one solution for all customer needs, rather than switching between per-use-case tools. </a:t>
            </a:r>
          </a:p>
          <a:p>
            <a:endParaRPr lang="en-US" dirty="0"/>
          </a:p>
          <a:p>
            <a:r>
              <a:rPr lang="en-US" dirty="0"/>
              <a:t>Acronis protects over 20 workloads:</a:t>
            </a:r>
            <a:endParaRPr lang="en-ZA" dirty="0"/>
          </a:p>
          <a:p>
            <a:endParaRPr lang="en-ZA" dirty="0"/>
          </a:p>
          <a:p>
            <a:pPr marL="171450" indent="-171450">
              <a:buFont typeface="Arial" panose="020B0604020202020204" pitchFamily="34" charset="0"/>
              <a:buChar char="•"/>
            </a:pPr>
            <a:r>
              <a:rPr lang="en-ZA" dirty="0"/>
              <a:t>It supports</a:t>
            </a:r>
            <a:r>
              <a:rPr lang="en-ZA" baseline="0" dirty="0"/>
              <a:t> a</a:t>
            </a:r>
            <a:r>
              <a:rPr lang="en-ZA" dirty="0"/>
              <a:t>ll major hypervisors: an</a:t>
            </a:r>
            <a:r>
              <a:rPr lang="en-ZA" baseline="0" dirty="0"/>
              <a:t> agent-less backup for </a:t>
            </a:r>
            <a:r>
              <a:rPr lang="en-ZA" dirty="0"/>
              <a:t>VMware vSphere, Microsoft Hyper-V, Virtuozzo, and agent-based</a:t>
            </a:r>
            <a:r>
              <a:rPr lang="en-ZA" baseline="0" dirty="0"/>
              <a:t> for </a:t>
            </a:r>
            <a:r>
              <a:rPr lang="en-ZA" dirty="0"/>
              <a:t>Citrix XenServer, Linux KVM, Red Hat Enterprise Virtualization, Oracle VM Server, and Nutanix Acropolis</a:t>
            </a:r>
          </a:p>
          <a:p>
            <a:pPr marL="171450" indent="-171450">
              <a:buFont typeface="Arial" panose="020B0604020202020204" pitchFamily="34" charset="0"/>
              <a:buChar char="•"/>
            </a:pPr>
            <a:r>
              <a:rPr lang="en-ZA" dirty="0"/>
              <a:t>Windows, Linux, Mac desktops</a:t>
            </a:r>
            <a:r>
              <a:rPr lang="en-ZA" baseline="0" dirty="0"/>
              <a:t> and servers</a:t>
            </a:r>
          </a:p>
          <a:p>
            <a:pPr marL="171450" indent="-171450">
              <a:buFont typeface="Arial" panose="020B0604020202020204" pitchFamily="34" charset="0"/>
              <a:buChar char="•"/>
            </a:pPr>
            <a:r>
              <a:rPr lang="en-ZA" baseline="0" dirty="0"/>
              <a:t>It protects machines in all environments: in a local data </a:t>
            </a:r>
            <a:r>
              <a:rPr lang="en-US" baseline="0" noProof="0" dirty="0"/>
              <a:t>center</a:t>
            </a:r>
            <a:r>
              <a:rPr lang="en-ZA" baseline="0" dirty="0"/>
              <a:t>, in private cloud or in a public cloud like AWS or Azure</a:t>
            </a:r>
          </a:p>
          <a:p>
            <a:pPr marL="171450" indent="-171450">
              <a:buFont typeface="Arial" panose="020B0604020202020204" pitchFamily="34" charset="0"/>
              <a:buChar char="•"/>
            </a:pPr>
            <a:r>
              <a:rPr lang="en-ZA" baseline="0" dirty="0"/>
              <a:t>In addition to backup and recovery of Office 365’s Exchange Online it allows to protect </a:t>
            </a:r>
            <a:r>
              <a:rPr lang="en-US" baseline="0" dirty="0"/>
              <a:t>OneDrive for Business and SharePoint Online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 Suite: Gmail, Drive (including Team Drives), Calendar and Contacts</a:t>
            </a:r>
            <a:endParaRPr lang="en-Z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backups are</a:t>
            </a:r>
            <a:r>
              <a:rPr lang="en-US" baseline="0" dirty="0"/>
              <a:t> application-aware for </a:t>
            </a:r>
            <a:r>
              <a:rPr lang="en-US" dirty="0"/>
              <a:t>Microsoft Exchange, SQL Server, SharePoint, Active Directory,</a:t>
            </a:r>
            <a:r>
              <a:rPr lang="en-US" baseline="0" dirty="0"/>
              <a:t> Oracle Database, and SAP HANA</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dirty="0"/>
              <a:t>iPhone, iPad, Android</a:t>
            </a:r>
            <a:r>
              <a:rPr lang="en-ZA" baseline="0" dirty="0"/>
              <a:t> mobile devices</a:t>
            </a:r>
          </a:p>
          <a:p>
            <a:pPr marL="171450" indent="-171450">
              <a:buFont typeface="Arial" panose="020B0604020202020204" pitchFamily="34" charset="0"/>
              <a:buChar char="•"/>
            </a:pPr>
            <a:r>
              <a:rPr lang="en-ZA" dirty="0"/>
              <a:t>Plus, it can backup websites’ files and MySQL databases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7E0514-6F58-47C5-A734-6214F30864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888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Control the deployment by choosing the model that’s right for you – from Acronis-hosted (turnkey SaaS solution), hybrid (cloud storage hosted by service provider), or service provider-hosted (private cloud).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7E0514-6F58-47C5-A734-6214F30864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398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kumimoji="0" lang="en-US" sz="1200" b="0" i="1" u="none" strike="noStrike" kern="0" cap="none" spc="0" normalizeH="0" baseline="0" noProof="0" dirty="0">
                <a:ln>
                  <a:noFill/>
                </a:ln>
                <a:solidFill>
                  <a:srgbClr val="FFFFFF">
                    <a:lumMod val="65000"/>
                  </a:srgbClr>
                </a:solidFill>
                <a:effectLst/>
                <a:uLnTx/>
                <a:uFillTx/>
              </a:rPr>
              <a:t>Currently, the native integration with Google Cloud Platform and Microsoft Azure storage is available in Acronis data centers in the United States (US2, US5), France (EU1), and England (EU3). To add Google Cloud Platform and Microsoft Azure as backup destinations in other data centers you can use the Acronis Cyber</a:t>
            </a:r>
            <a:r>
              <a:rPr kumimoji="0" lang="en-US" sz="1200" b="0" i="1" u="none" strike="noStrike" kern="0" cap="none" spc="0" normalizeH="0" noProof="0" dirty="0">
                <a:ln>
                  <a:noFill/>
                </a:ln>
                <a:solidFill>
                  <a:srgbClr val="FFFFFF">
                    <a:lumMod val="65000"/>
                  </a:srgbClr>
                </a:solidFill>
                <a:effectLst/>
                <a:uLnTx/>
                <a:uFillTx/>
              </a:rPr>
              <a:t> </a:t>
            </a:r>
            <a:r>
              <a:rPr kumimoji="0" lang="en-US" sz="1200" b="0" i="1" u="none" strike="noStrike" kern="0" cap="none" spc="0" normalizeH="0" baseline="0" noProof="0" dirty="0">
                <a:ln>
                  <a:noFill/>
                </a:ln>
                <a:solidFill>
                  <a:srgbClr val="FFFFFF">
                    <a:lumMod val="65000"/>
                  </a:srgbClr>
                </a:solidFill>
                <a:effectLst/>
                <a:uLnTx/>
                <a:uFillTx/>
              </a:rPr>
              <a:t>Backup Gateway software component.</a:t>
            </a:r>
            <a:endParaRPr kumimoji="0" lang="ru-RU" sz="1200" b="0" i="1" u="none" strike="noStrike" kern="0" cap="none" spc="0" normalizeH="0" baseline="0" noProof="0" dirty="0">
              <a:ln>
                <a:noFill/>
              </a:ln>
              <a:solidFill>
                <a:srgbClr val="FFFFFF">
                  <a:lumMod val="65000"/>
                </a:srgbClr>
              </a:solidFill>
              <a:effectLst/>
              <a:uLnTx/>
              <a:uFillTx/>
            </a:endParaRPr>
          </a:p>
          <a:p>
            <a:pPr marL="171450" indent="-171450">
              <a:buFont typeface="Arial" panose="020B0604020202020204" pitchFamily="34" charset="0"/>
              <a:buChar char="•"/>
            </a:pPr>
            <a:endParaRPr lang="ru-RU"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Three turnkey cloud storage options with no configuration required: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Google Cloud Platform</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Microsoft Azure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Acronis Cyber Cloud Storage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Other public cloud providers via Acronis Backup Gateway</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Amazon S3</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IBM Cloud (S3)</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Alibaba Cloud (S3)</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IIJ (S3)</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Cleversafe (S3)</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Other S3 compatible storage solutions</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with V2 authentication type</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Swift object storage</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Softlayer (Swift)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Your own or third-party external NFS shares</a:t>
            </a:r>
          </a:p>
          <a:p>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1" i="0" u="none" strike="noStrike" kern="1200" baseline="0" dirty="0">
                <a:solidFill>
                  <a:schemeClr val="tx1"/>
                </a:solidFill>
                <a:latin typeface="+mn-lt"/>
                <a:ea typeface="+mn-ea"/>
                <a:cs typeface="+mn-cs"/>
              </a:rPr>
              <a:t>Local storage</a:t>
            </a:r>
          </a:p>
          <a:p>
            <a:pPr marL="171450" lvl="0" indent="-171450" algn="l" defTabSz="914400" rtl="0" eaLnBrk="1" latinLnBrk="0" hangingPunct="1">
              <a:buFont typeface="Arial" panose="020B0604020202020204" pitchFamily="34" charset="0"/>
              <a:buChar char="•"/>
            </a:pPr>
            <a:r>
              <a:rPr lang="en-US" sz="1200" b="0" i="0" u="none" strike="noStrike" kern="1200" baseline="0" dirty="0">
                <a:solidFill>
                  <a:schemeClr val="tx1"/>
                </a:solidFill>
                <a:latin typeface="+mn-lt"/>
                <a:ea typeface="+mn-ea"/>
                <a:cs typeface="+mn-cs"/>
              </a:rPr>
              <a:t>Acronis Storage clusters</a:t>
            </a:r>
          </a:p>
          <a:p>
            <a:pPr marL="171450" lvl="0" indent="-171450" algn="l" defTabSz="914400" rtl="0" eaLnBrk="1" latinLnBrk="0" hangingPunct="1">
              <a:buFont typeface="Arial" panose="020B0604020202020204" pitchFamily="34" charset="0"/>
              <a:buChar char="•"/>
            </a:pPr>
            <a:r>
              <a:rPr lang="en-US" sz="1200" b="0" i="0" u="none" strike="noStrike" kern="1200" baseline="0" dirty="0">
                <a:solidFill>
                  <a:schemeClr val="tx1"/>
                </a:solidFill>
                <a:latin typeface="+mn-lt"/>
                <a:ea typeface="+mn-ea"/>
                <a:cs typeface="+mn-cs"/>
              </a:rPr>
              <a:t>Folders on the backed up machines</a:t>
            </a:r>
          </a:p>
          <a:p>
            <a:pPr marL="171450" lvl="0" indent="-171450" algn="l" defTabSz="914400" rtl="0" eaLnBrk="1" latinLnBrk="0" hangingPunct="1">
              <a:buFont typeface="Arial" panose="020B0604020202020204" pitchFamily="34" charset="0"/>
              <a:buChar char="•"/>
            </a:pPr>
            <a:r>
              <a:rPr lang="en-US" sz="1200" b="0" i="0" u="none" strike="noStrike" kern="1200" baseline="0" dirty="0">
                <a:solidFill>
                  <a:schemeClr val="tx1"/>
                </a:solidFill>
                <a:latin typeface="+mn-lt"/>
                <a:ea typeface="+mn-ea"/>
                <a:cs typeface="+mn-cs"/>
              </a:rPr>
              <a:t>Networked storage – SMB/CIFS/DFS and NFS shares</a:t>
            </a:r>
          </a:p>
        </p:txBody>
      </p:sp>
      <p:sp>
        <p:nvSpPr>
          <p:cNvPr id="4" name="Slide Number Placeholder 3"/>
          <p:cNvSpPr>
            <a:spLocks noGrp="1"/>
          </p:cNvSpPr>
          <p:nvPr>
            <p:ph type="sldNum" sz="quarter" idx="10"/>
          </p:nvPr>
        </p:nvSpPr>
        <p:spPr/>
        <p:txBody>
          <a:bodyPr/>
          <a:lstStyle/>
          <a:p>
            <a:fld id="{2B7E0514-6F58-47C5-A734-6214F308647A}" type="slidenum">
              <a:rPr lang="en-US" smtClean="0"/>
              <a:t>7</a:t>
            </a:fld>
            <a:endParaRPr lang="en-US" dirty="0"/>
          </a:p>
        </p:txBody>
      </p:sp>
    </p:spTree>
    <p:extLst>
      <p:ext uri="{BB962C8B-B14F-4D97-AF65-F5344CB8AC3E}">
        <p14:creationId xmlns:p14="http://schemas.microsoft.com/office/powerpoint/2010/main" val="557477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7E0514-6F58-47C5-A734-6214F30864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118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7E0514-6F58-47C5-A734-6214F30864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5382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Disk-imaging technology, faster storage, and new protocols have changed RTOs from hours to minutes. However, now many businesses cannot afford even minutes and seek for ways to reduce the RTOs to seconds or even zero.</a:t>
            </a:r>
          </a:p>
          <a:p>
            <a:endParaRPr lang="en-US" dirty="0"/>
          </a:p>
          <a:p>
            <a:r>
              <a:rPr lang="en-US" dirty="0"/>
              <a:t>While these RTOs can be achieved by traditional technologies, like replication, high-availability, or fault tolerance, they can carry a high total cost of ownership (TCO), prohibitive for small businesses.</a:t>
            </a:r>
          </a:p>
          <a:p>
            <a:endParaRPr lang="en-US" dirty="0"/>
          </a:p>
          <a:p>
            <a:r>
              <a:rPr lang="en-US" dirty="0"/>
              <a:t>Luckily, new technologies such as Acronis Instant Restore are here to help you achieve RTOs of seconds, without high cost.</a:t>
            </a:r>
          </a:p>
          <a:p>
            <a:endParaRPr lang="en-US" dirty="0"/>
          </a:p>
          <a:p>
            <a:r>
              <a:rPr lang="en-US" dirty="0"/>
              <a:t>Acronis Instant Restore lets you boot a copy of your system on an existing Microsoft Hyper-V or VMware vSphere ESXi host directly from the backup storage without moving data. Since you are not moving data, the recovery time is down to seconds.</a:t>
            </a:r>
            <a:endParaRPr lang="ru-R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7E0514-6F58-47C5-A734-6214F30864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2190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7E0514-6F58-47C5-A734-6214F30864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958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blog.acronis.com/" TargetMode="External"/><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15.jpg"/><Relationship Id="rId4" Type="http://schemas.openxmlformats.org/officeDocument/2006/relationships/hyperlink" Target="http://blog.acronis.com/" TargetMode="Externa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 Id="rId5" Type="http://schemas.openxmlformats.org/officeDocument/2006/relationships/image" Target="../media/image15.jpg"/><Relationship Id="rId4" Type="http://schemas.openxmlformats.org/officeDocument/2006/relationships/hyperlink" Target="http://blog.acronis.com/" TargetMode="Externa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64D608-384E-321D-3443-AE62FCA5B4F0}"/>
              </a:ext>
            </a:extLst>
          </p:cNvPr>
          <p:cNvSpPr/>
          <p:nvPr userDrawn="1"/>
        </p:nvSpPr>
        <p:spPr>
          <a:xfrm>
            <a:off x="0" y="0"/>
            <a:ext cx="9144000" cy="5143500"/>
          </a:xfrm>
          <a:prstGeom prst="rect">
            <a:avLst/>
          </a:prstGeom>
          <a:gradFill>
            <a:gsLst>
              <a:gs pos="70000">
                <a:srgbClr val="0C2090"/>
              </a:gs>
              <a:gs pos="0">
                <a:schemeClr val="bg2"/>
              </a:gs>
              <a:gs pos="100000">
                <a:srgbClr val="1920D6"/>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5" name="Title 4">
            <a:extLst>
              <a:ext uri="{FF2B5EF4-FFF2-40B4-BE49-F238E27FC236}">
                <a16:creationId xmlns:a16="http://schemas.microsoft.com/office/drawing/2014/main" id="{50ED2B15-3C94-0649-8170-9C8B1A3F2C89}"/>
              </a:ext>
            </a:extLst>
          </p:cNvPr>
          <p:cNvSpPr>
            <a:spLocks noGrp="1"/>
          </p:cNvSpPr>
          <p:nvPr userDrawn="1">
            <p:ph type="title" hasCustomPrompt="1"/>
          </p:nvPr>
        </p:nvSpPr>
        <p:spPr>
          <a:xfrm>
            <a:off x="374651" y="2405132"/>
            <a:ext cx="6934198" cy="1218795"/>
          </a:xfrm>
        </p:spPr>
        <p:txBody>
          <a:bodyPr anchor="b">
            <a:noAutofit/>
          </a:bodyPr>
          <a:lstStyle>
            <a:lvl1pPr>
              <a:defRPr sz="4400">
                <a:solidFill>
                  <a:schemeClr val="bg1"/>
                </a:solidFill>
              </a:defRPr>
            </a:lvl1pPr>
          </a:lstStyle>
          <a:p>
            <a:r>
              <a:rPr lang="en-US" dirty="0"/>
              <a:t>Click to add a title. </a:t>
            </a:r>
            <a:br>
              <a:rPr lang="en-US" dirty="0"/>
            </a:br>
            <a:r>
              <a:rPr lang="en-US" dirty="0"/>
              <a:t>Please be short and clear</a:t>
            </a:r>
            <a:endParaRPr lang="en-US" dirty="0">
              <a:solidFill>
                <a:schemeClr val="bg1"/>
              </a:solidFill>
              <a:latin typeface="Arial" panose="020B0604020202020204" pitchFamily="34" charset="0"/>
              <a:cs typeface="Arial" panose="020B0604020202020204" pitchFamily="34" charset="0"/>
            </a:endParaRPr>
          </a:p>
        </p:txBody>
      </p:sp>
      <p:sp>
        <p:nvSpPr>
          <p:cNvPr id="6" name="Text Placeholder 2"/>
          <p:cNvSpPr>
            <a:spLocks noGrp="1"/>
          </p:cNvSpPr>
          <p:nvPr>
            <p:ph type="body" sz="quarter" idx="11" hasCustomPrompt="1"/>
          </p:nvPr>
        </p:nvSpPr>
        <p:spPr>
          <a:xfrm>
            <a:off x="374650" y="4323762"/>
            <a:ext cx="6934199" cy="290849"/>
          </a:xfrm>
          <a:prstGeom prst="rect">
            <a:avLst/>
          </a:prstGeom>
        </p:spPr>
        <p:txBody>
          <a:bodyPr wrap="square" lIns="0" tIns="0" rIns="0" bIns="0">
            <a:noAutofit/>
          </a:bodyPr>
          <a:lstStyle>
            <a:lvl1pPr marL="0" indent="0">
              <a:buNone/>
              <a:defRPr sz="2100">
                <a:solidFill>
                  <a:schemeClr val="tx2">
                    <a:lumMod val="40000"/>
                    <a:lumOff val="60000"/>
                  </a:schemeClr>
                </a:solidFill>
                <a:latin typeface="+mn-lt"/>
              </a:defRPr>
            </a:lvl1pPr>
            <a:lvl2pPr marL="342900" indent="0">
              <a:buNone/>
              <a:defRPr sz="2100">
                <a:solidFill>
                  <a:schemeClr val="accent2"/>
                </a:solidFill>
              </a:defRPr>
            </a:lvl2pPr>
            <a:lvl3pPr marL="685800" indent="0">
              <a:buNone/>
              <a:defRPr sz="2100">
                <a:solidFill>
                  <a:schemeClr val="accent2"/>
                </a:solidFill>
              </a:defRPr>
            </a:lvl3pPr>
            <a:lvl4pPr marL="1028700" indent="0">
              <a:buNone/>
              <a:defRPr sz="2100">
                <a:solidFill>
                  <a:schemeClr val="accent2"/>
                </a:solidFill>
              </a:defRPr>
            </a:lvl4pPr>
            <a:lvl5pPr marL="1371600" indent="0">
              <a:buNone/>
              <a:defRPr sz="2100">
                <a:solidFill>
                  <a:schemeClr val="accent2"/>
                </a:solidFill>
              </a:defRPr>
            </a:lvl5pPr>
          </a:lstStyle>
          <a:p>
            <a:pPr lvl="0"/>
            <a:r>
              <a:rPr lang="en-US" dirty="0"/>
              <a:t>Click to add a subtitle</a:t>
            </a:r>
          </a:p>
        </p:txBody>
      </p:sp>
      <p:sp>
        <p:nvSpPr>
          <p:cNvPr id="17" name="Text Placeholder 23">
            <a:extLst>
              <a:ext uri="{FF2B5EF4-FFF2-40B4-BE49-F238E27FC236}">
                <a16:creationId xmlns:a16="http://schemas.microsoft.com/office/drawing/2014/main" id="{EB8178DD-F025-FC4E-B0C9-90F0F97785CD}"/>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20" name="Text Placeholder 26">
            <a:extLst>
              <a:ext uri="{FF2B5EF4-FFF2-40B4-BE49-F238E27FC236}">
                <a16:creationId xmlns:a16="http://schemas.microsoft.com/office/drawing/2014/main" id="{B8717D2E-EA09-934A-9BD5-F599D3C95E16}"/>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21" name="Text Placeholder 26">
            <a:extLst>
              <a:ext uri="{FF2B5EF4-FFF2-40B4-BE49-F238E27FC236}">
                <a16:creationId xmlns:a16="http://schemas.microsoft.com/office/drawing/2014/main" id="{7B6E1D5C-43E7-FB4C-A3E5-7ACAD8E40F89}"/>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2" name="Text Placeholder 26">
            <a:extLst>
              <a:ext uri="{FF2B5EF4-FFF2-40B4-BE49-F238E27FC236}">
                <a16:creationId xmlns:a16="http://schemas.microsoft.com/office/drawing/2014/main" id="{CBF8EA1D-E3FF-3548-9045-2B9C5DAA49FA}"/>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3" name="Text Placeholder 26">
            <a:extLst>
              <a:ext uri="{FF2B5EF4-FFF2-40B4-BE49-F238E27FC236}">
                <a16:creationId xmlns:a16="http://schemas.microsoft.com/office/drawing/2014/main" id="{A27C1B7C-5659-3647-8F96-9484CB77B888}"/>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4" name="Text Placeholder 26">
            <a:extLst>
              <a:ext uri="{FF2B5EF4-FFF2-40B4-BE49-F238E27FC236}">
                <a16:creationId xmlns:a16="http://schemas.microsoft.com/office/drawing/2014/main" id="{D1B9E56B-9689-B346-B09B-730CECF6768A}"/>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5" name="Text Placeholder 26">
            <a:extLst>
              <a:ext uri="{FF2B5EF4-FFF2-40B4-BE49-F238E27FC236}">
                <a16:creationId xmlns:a16="http://schemas.microsoft.com/office/drawing/2014/main" id="{728F1C35-96DA-1D4D-8855-0A3A7ADE0C5F}"/>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pic>
        <p:nvPicPr>
          <p:cNvPr id="18" name="Graphic 17">
            <a:extLst>
              <a:ext uri="{FF2B5EF4-FFF2-40B4-BE49-F238E27FC236}">
                <a16:creationId xmlns:a16="http://schemas.microsoft.com/office/drawing/2014/main" id="{AACA847D-52AB-46D0-ABD5-7A9FCDC027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4512" y="345873"/>
            <a:ext cx="1947826" cy="396000"/>
          </a:xfrm>
          <a:prstGeom prst="rect">
            <a:avLst/>
          </a:prstGeom>
        </p:spPr>
      </p:pic>
      <p:pic>
        <p:nvPicPr>
          <p:cNvPr id="3" name="Graphic 1">
            <a:extLst>
              <a:ext uri="{FF2B5EF4-FFF2-40B4-BE49-F238E27FC236}">
                <a16:creationId xmlns:a16="http://schemas.microsoft.com/office/drawing/2014/main" id="{CE2C307F-432B-BFE9-BDED-23C066D34AF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55500" y="417872"/>
            <a:ext cx="1310083" cy="323999"/>
          </a:xfrm>
          <a:prstGeom prst="rect">
            <a:avLst/>
          </a:prstGeom>
        </p:spPr>
      </p:pic>
    </p:spTree>
    <p:extLst>
      <p:ext uri="{BB962C8B-B14F-4D97-AF65-F5344CB8AC3E}">
        <p14:creationId xmlns:p14="http://schemas.microsoft.com/office/powerpoint/2010/main" val="26854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eakers 4">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383607" y="237317"/>
            <a:ext cx="8365106" cy="713596"/>
          </a:xfrm>
          <a:prstGeom prst="rect">
            <a:avLst/>
          </a:prstGeom>
        </p:spPr>
        <p:txBody>
          <a:bodyPr vert="horz" wrap="none" lIns="0" tIns="0" rIns="0" bIns="0" rtlCol="0" anchor="t" anchorCtr="0">
            <a:noAutofit/>
          </a:bodyPr>
          <a:lstStyle>
            <a:lvl1pPr algn="ctr">
              <a:defRPr>
                <a:latin typeface="+mj-lt"/>
              </a:defRPr>
            </a:lvl1pPr>
          </a:lstStyle>
          <a:p>
            <a:r>
              <a:rPr lang="en-US" dirty="0"/>
              <a:t>Click to add a title</a:t>
            </a:r>
          </a:p>
        </p:txBody>
      </p:sp>
      <p:sp>
        <p:nvSpPr>
          <p:cNvPr id="13" name="Text Placeholder 23">
            <a:extLst>
              <a:ext uri="{FF2B5EF4-FFF2-40B4-BE49-F238E27FC236}">
                <a16:creationId xmlns:a16="http://schemas.microsoft.com/office/drawing/2014/main" id="{F9274E75-873F-004E-97FE-34B1FB7CEF02}"/>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4" name="Text Placeholder 26">
            <a:extLst>
              <a:ext uri="{FF2B5EF4-FFF2-40B4-BE49-F238E27FC236}">
                <a16:creationId xmlns:a16="http://schemas.microsoft.com/office/drawing/2014/main" id="{6DB55DE8-C5B6-2C46-8283-1FD449275AF3}"/>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5" name="Text Placeholder 26">
            <a:extLst>
              <a:ext uri="{FF2B5EF4-FFF2-40B4-BE49-F238E27FC236}">
                <a16:creationId xmlns:a16="http://schemas.microsoft.com/office/drawing/2014/main" id="{8018C0BF-2233-A948-A131-AC7EB8919BDE}"/>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6" name="Text Placeholder 26">
            <a:extLst>
              <a:ext uri="{FF2B5EF4-FFF2-40B4-BE49-F238E27FC236}">
                <a16:creationId xmlns:a16="http://schemas.microsoft.com/office/drawing/2014/main" id="{7DE1499E-8811-9D48-817E-D1F420F0AFC2}"/>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17" name="Text Placeholder 26">
            <a:extLst>
              <a:ext uri="{FF2B5EF4-FFF2-40B4-BE49-F238E27FC236}">
                <a16:creationId xmlns:a16="http://schemas.microsoft.com/office/drawing/2014/main" id="{BFC4BCEE-1AB4-9343-A29F-6D375F35D5E9}"/>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tx1"/>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18" name="Text Placeholder 26">
            <a:extLst>
              <a:ext uri="{FF2B5EF4-FFF2-40B4-BE49-F238E27FC236}">
                <a16:creationId xmlns:a16="http://schemas.microsoft.com/office/drawing/2014/main" id="{142A3FFC-C2AC-9145-AB34-1B4B1CC622F6}"/>
              </a:ext>
            </a:extLst>
          </p:cNvPr>
          <p:cNvSpPr>
            <a:spLocks noGrp="1"/>
          </p:cNvSpPr>
          <p:nvPr>
            <p:ph type="body" sz="quarter" idx="20"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tx1"/>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19" name="Text Placeholder 26">
            <a:extLst>
              <a:ext uri="{FF2B5EF4-FFF2-40B4-BE49-F238E27FC236}">
                <a16:creationId xmlns:a16="http://schemas.microsoft.com/office/drawing/2014/main" id="{270DEF68-CF74-0842-81BA-39D6032BC76D}"/>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1"/>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20" name="Picture Placeholder 8">
            <a:extLst>
              <a:ext uri="{FF2B5EF4-FFF2-40B4-BE49-F238E27FC236}">
                <a16:creationId xmlns:a16="http://schemas.microsoft.com/office/drawing/2014/main" id="{0CA2FFB2-E35D-CA49-96E8-DF36C70B79B4}"/>
              </a:ext>
            </a:extLst>
          </p:cNvPr>
          <p:cNvSpPr>
            <a:spLocks noGrp="1"/>
          </p:cNvSpPr>
          <p:nvPr>
            <p:ph type="pic" sz="quarter" idx="21" hasCustomPrompt="1"/>
          </p:nvPr>
        </p:nvSpPr>
        <p:spPr>
          <a:xfrm>
            <a:off x="651400" y="1286157"/>
            <a:ext cx="1368000" cy="1368000"/>
          </a:xfrm>
          <a:prstGeom prst="ellipse">
            <a:avLst/>
          </a:prstGeom>
          <a:solidFill>
            <a:schemeClr val="bg1">
              <a:lumMod val="95000"/>
            </a:schemeClr>
          </a:solidFill>
        </p:spPr>
        <p:txBody>
          <a:bodyPr lIns="0" tIns="0" rIns="0" bIns="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1" name="Text Placeholder 10">
            <a:extLst>
              <a:ext uri="{FF2B5EF4-FFF2-40B4-BE49-F238E27FC236}">
                <a16:creationId xmlns:a16="http://schemas.microsoft.com/office/drawing/2014/main" id="{2C08343A-45E9-DB40-BB4A-EB64DEE39822}"/>
              </a:ext>
            </a:extLst>
          </p:cNvPr>
          <p:cNvSpPr>
            <a:spLocks noGrp="1"/>
          </p:cNvSpPr>
          <p:nvPr>
            <p:ph type="body" sz="quarter" idx="23" hasCustomPrompt="1"/>
          </p:nvPr>
        </p:nvSpPr>
        <p:spPr>
          <a:xfrm>
            <a:off x="383608" y="2989401"/>
            <a:ext cx="1903584" cy="514680"/>
          </a:xfrm>
          <a:prstGeom prst="rect">
            <a:avLst/>
          </a:prstGeom>
        </p:spPr>
        <p:txBody>
          <a:bodyPr lIns="0" tIns="0" rIns="0" bIns="0" anchor="t"/>
          <a:lstStyle>
            <a:lvl1pPr marL="0" indent="0" algn="ctr">
              <a:spcBef>
                <a:spcPts val="0"/>
              </a:spcBef>
              <a:buNone/>
              <a:defRPr sz="1800" b="1">
                <a:solidFill>
                  <a:schemeClr val="bg2"/>
                </a:solidFill>
              </a:defRPr>
            </a:lvl1pPr>
          </a:lstStyle>
          <a:p>
            <a:pPr lvl="0"/>
            <a:r>
              <a:rPr lang="en-GB" dirty="0"/>
              <a:t>Name </a:t>
            </a:r>
            <a:br>
              <a:rPr lang="en-GB" dirty="0"/>
            </a:br>
            <a:r>
              <a:rPr lang="en-GB" dirty="0"/>
              <a:t>Surname</a:t>
            </a:r>
            <a:endParaRPr lang="en-US" dirty="0"/>
          </a:p>
        </p:txBody>
      </p:sp>
      <p:sp>
        <p:nvSpPr>
          <p:cNvPr id="22" name="Text Placeholder 10">
            <a:extLst>
              <a:ext uri="{FF2B5EF4-FFF2-40B4-BE49-F238E27FC236}">
                <a16:creationId xmlns:a16="http://schemas.microsoft.com/office/drawing/2014/main" id="{11B7CBA4-2BF1-FD41-A92F-CD5D48A3BAF4}"/>
              </a:ext>
            </a:extLst>
          </p:cNvPr>
          <p:cNvSpPr>
            <a:spLocks noGrp="1"/>
          </p:cNvSpPr>
          <p:nvPr>
            <p:ph type="body" sz="quarter" idx="24" hasCustomPrompt="1"/>
          </p:nvPr>
        </p:nvSpPr>
        <p:spPr>
          <a:xfrm>
            <a:off x="383608" y="3619152"/>
            <a:ext cx="1903584" cy="623902"/>
          </a:xfrm>
          <a:prstGeom prst="rect">
            <a:avLst/>
          </a:prstGeom>
        </p:spPr>
        <p:txBody>
          <a:bodyPr lIns="0" tIns="0" rIns="0" bIns="0" anchor="t"/>
          <a:lstStyle>
            <a:lvl1pPr marL="0" indent="0" algn="ctr">
              <a:lnSpc>
                <a:spcPct val="100000"/>
              </a:lnSpc>
              <a:spcBef>
                <a:spcPts val="0"/>
              </a:spcBef>
              <a:buNone/>
              <a:defRPr sz="1400" b="0">
                <a:solidFill>
                  <a:schemeClr val="bg2"/>
                </a:solidFill>
              </a:defRPr>
            </a:lvl1pPr>
          </a:lstStyle>
          <a:p>
            <a:pPr lvl="0"/>
            <a:r>
              <a:rPr lang="en-GB" dirty="0"/>
              <a:t>Title</a:t>
            </a:r>
            <a:endParaRPr lang="en-US" dirty="0"/>
          </a:p>
        </p:txBody>
      </p:sp>
      <p:sp>
        <p:nvSpPr>
          <p:cNvPr id="23" name="Picture Placeholder 8">
            <a:extLst>
              <a:ext uri="{FF2B5EF4-FFF2-40B4-BE49-F238E27FC236}">
                <a16:creationId xmlns:a16="http://schemas.microsoft.com/office/drawing/2014/main" id="{1F7F23E0-AB2E-2F4D-A3D1-1740D5E17626}"/>
              </a:ext>
            </a:extLst>
          </p:cNvPr>
          <p:cNvSpPr>
            <a:spLocks noGrp="1"/>
          </p:cNvSpPr>
          <p:nvPr>
            <p:ph type="pic" sz="quarter" idx="25" hasCustomPrompt="1"/>
          </p:nvPr>
        </p:nvSpPr>
        <p:spPr>
          <a:xfrm>
            <a:off x="2802010" y="1286157"/>
            <a:ext cx="1368000" cy="1368000"/>
          </a:xfrm>
          <a:prstGeom prst="ellipse">
            <a:avLst/>
          </a:prstGeom>
          <a:solidFill>
            <a:schemeClr val="bg1">
              <a:lumMod val="95000"/>
            </a:schemeClr>
          </a:solidFill>
        </p:spPr>
        <p:txBody>
          <a:bodyPr lIns="0" tIns="0" rIns="0" bIns="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4" name="Text Placeholder 10">
            <a:extLst>
              <a:ext uri="{FF2B5EF4-FFF2-40B4-BE49-F238E27FC236}">
                <a16:creationId xmlns:a16="http://schemas.microsoft.com/office/drawing/2014/main" id="{C611B8AB-B3DD-9A40-8097-77B5CCE0965C}"/>
              </a:ext>
            </a:extLst>
          </p:cNvPr>
          <p:cNvSpPr>
            <a:spLocks noGrp="1"/>
          </p:cNvSpPr>
          <p:nvPr>
            <p:ph type="body" sz="quarter" idx="26" hasCustomPrompt="1"/>
          </p:nvPr>
        </p:nvSpPr>
        <p:spPr>
          <a:xfrm>
            <a:off x="2542822" y="2989401"/>
            <a:ext cx="1903584" cy="514680"/>
          </a:xfrm>
          <a:prstGeom prst="rect">
            <a:avLst/>
          </a:prstGeom>
        </p:spPr>
        <p:txBody>
          <a:bodyPr lIns="0" tIns="0" rIns="0" bIns="0" anchor="t"/>
          <a:lstStyle>
            <a:lvl1pPr marL="0" indent="0" algn="ctr">
              <a:spcBef>
                <a:spcPts val="0"/>
              </a:spcBef>
              <a:buNone/>
              <a:defRPr sz="1800" b="1">
                <a:solidFill>
                  <a:schemeClr val="bg2"/>
                </a:solidFill>
              </a:defRPr>
            </a:lvl1pPr>
          </a:lstStyle>
          <a:p>
            <a:pPr lvl="0"/>
            <a:r>
              <a:rPr lang="en-GB" dirty="0"/>
              <a:t>Name </a:t>
            </a:r>
            <a:br>
              <a:rPr lang="en-GB" dirty="0"/>
            </a:br>
            <a:r>
              <a:rPr lang="en-GB" dirty="0"/>
              <a:t>Surname</a:t>
            </a:r>
            <a:endParaRPr lang="en-US" dirty="0"/>
          </a:p>
        </p:txBody>
      </p:sp>
      <p:sp>
        <p:nvSpPr>
          <p:cNvPr id="25" name="Text Placeholder 10">
            <a:extLst>
              <a:ext uri="{FF2B5EF4-FFF2-40B4-BE49-F238E27FC236}">
                <a16:creationId xmlns:a16="http://schemas.microsoft.com/office/drawing/2014/main" id="{E8B6490B-0D2B-8B48-B85D-83948A4ED696}"/>
              </a:ext>
            </a:extLst>
          </p:cNvPr>
          <p:cNvSpPr>
            <a:spLocks noGrp="1"/>
          </p:cNvSpPr>
          <p:nvPr>
            <p:ph type="body" sz="quarter" idx="27" hasCustomPrompt="1"/>
          </p:nvPr>
        </p:nvSpPr>
        <p:spPr>
          <a:xfrm>
            <a:off x="2542822" y="3619152"/>
            <a:ext cx="1903584" cy="623902"/>
          </a:xfrm>
          <a:prstGeom prst="rect">
            <a:avLst/>
          </a:prstGeom>
        </p:spPr>
        <p:txBody>
          <a:bodyPr lIns="0" tIns="0" rIns="0" bIns="0" anchor="t"/>
          <a:lstStyle>
            <a:lvl1pPr marL="0" indent="0" algn="ctr">
              <a:lnSpc>
                <a:spcPct val="100000"/>
              </a:lnSpc>
              <a:spcBef>
                <a:spcPts val="0"/>
              </a:spcBef>
              <a:buNone/>
              <a:defRPr sz="1400" b="0">
                <a:solidFill>
                  <a:schemeClr val="bg2"/>
                </a:solidFill>
              </a:defRPr>
            </a:lvl1pPr>
          </a:lstStyle>
          <a:p>
            <a:pPr lvl="0"/>
            <a:r>
              <a:rPr lang="en-GB" dirty="0"/>
              <a:t>Title</a:t>
            </a:r>
            <a:endParaRPr lang="en-US" dirty="0"/>
          </a:p>
        </p:txBody>
      </p:sp>
      <p:sp>
        <p:nvSpPr>
          <p:cNvPr id="26" name="Picture Placeholder 8">
            <a:extLst>
              <a:ext uri="{FF2B5EF4-FFF2-40B4-BE49-F238E27FC236}">
                <a16:creationId xmlns:a16="http://schemas.microsoft.com/office/drawing/2014/main" id="{3F25650E-B30F-304A-A0DC-1ECF6C81D76D}"/>
              </a:ext>
            </a:extLst>
          </p:cNvPr>
          <p:cNvSpPr>
            <a:spLocks noGrp="1"/>
          </p:cNvSpPr>
          <p:nvPr>
            <p:ph type="pic" sz="quarter" idx="28" hasCustomPrompt="1"/>
          </p:nvPr>
        </p:nvSpPr>
        <p:spPr>
          <a:xfrm>
            <a:off x="4952620" y="1286157"/>
            <a:ext cx="1368000" cy="1368000"/>
          </a:xfrm>
          <a:prstGeom prst="ellipse">
            <a:avLst/>
          </a:prstGeom>
          <a:solidFill>
            <a:schemeClr val="bg1">
              <a:lumMod val="95000"/>
            </a:schemeClr>
          </a:solidFill>
        </p:spPr>
        <p:txBody>
          <a:bodyPr lIns="0" tIns="0" rIns="0" bIns="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7" name="Text Placeholder 10">
            <a:extLst>
              <a:ext uri="{FF2B5EF4-FFF2-40B4-BE49-F238E27FC236}">
                <a16:creationId xmlns:a16="http://schemas.microsoft.com/office/drawing/2014/main" id="{885270AE-682F-004C-A312-9416DD7738B5}"/>
              </a:ext>
            </a:extLst>
          </p:cNvPr>
          <p:cNvSpPr>
            <a:spLocks noGrp="1"/>
          </p:cNvSpPr>
          <p:nvPr>
            <p:ph type="body" sz="quarter" idx="29" hasCustomPrompt="1"/>
          </p:nvPr>
        </p:nvSpPr>
        <p:spPr>
          <a:xfrm>
            <a:off x="4690854" y="2989401"/>
            <a:ext cx="1903584" cy="514680"/>
          </a:xfrm>
          <a:prstGeom prst="rect">
            <a:avLst/>
          </a:prstGeom>
        </p:spPr>
        <p:txBody>
          <a:bodyPr lIns="0" tIns="0" rIns="0" bIns="0" anchor="t"/>
          <a:lstStyle>
            <a:lvl1pPr marL="0" indent="0" algn="ctr">
              <a:spcBef>
                <a:spcPts val="0"/>
              </a:spcBef>
              <a:buNone/>
              <a:defRPr sz="1800" b="1">
                <a:solidFill>
                  <a:schemeClr val="bg2"/>
                </a:solidFill>
              </a:defRPr>
            </a:lvl1pPr>
          </a:lstStyle>
          <a:p>
            <a:pPr lvl="0"/>
            <a:r>
              <a:rPr lang="en-GB" dirty="0"/>
              <a:t>Name </a:t>
            </a:r>
            <a:br>
              <a:rPr lang="en-GB" dirty="0"/>
            </a:br>
            <a:r>
              <a:rPr lang="en-GB" dirty="0"/>
              <a:t>Surname</a:t>
            </a:r>
            <a:endParaRPr lang="en-US" dirty="0"/>
          </a:p>
        </p:txBody>
      </p:sp>
      <p:sp>
        <p:nvSpPr>
          <p:cNvPr id="28" name="Text Placeholder 10">
            <a:extLst>
              <a:ext uri="{FF2B5EF4-FFF2-40B4-BE49-F238E27FC236}">
                <a16:creationId xmlns:a16="http://schemas.microsoft.com/office/drawing/2014/main" id="{6BBD2E3E-547B-C44D-93A4-B6D654FA409B}"/>
              </a:ext>
            </a:extLst>
          </p:cNvPr>
          <p:cNvSpPr>
            <a:spLocks noGrp="1"/>
          </p:cNvSpPr>
          <p:nvPr>
            <p:ph type="body" sz="quarter" idx="30" hasCustomPrompt="1"/>
          </p:nvPr>
        </p:nvSpPr>
        <p:spPr>
          <a:xfrm>
            <a:off x="4690854" y="3619152"/>
            <a:ext cx="1903584" cy="623902"/>
          </a:xfrm>
          <a:prstGeom prst="rect">
            <a:avLst/>
          </a:prstGeom>
        </p:spPr>
        <p:txBody>
          <a:bodyPr lIns="0" tIns="0" rIns="0" bIns="0" anchor="t"/>
          <a:lstStyle>
            <a:lvl1pPr marL="0" indent="0" algn="ctr">
              <a:lnSpc>
                <a:spcPct val="100000"/>
              </a:lnSpc>
              <a:spcBef>
                <a:spcPts val="0"/>
              </a:spcBef>
              <a:buNone/>
              <a:defRPr sz="1400" b="0">
                <a:solidFill>
                  <a:schemeClr val="bg2"/>
                </a:solidFill>
              </a:defRPr>
            </a:lvl1pPr>
          </a:lstStyle>
          <a:p>
            <a:pPr lvl="0"/>
            <a:r>
              <a:rPr lang="en-GB" dirty="0"/>
              <a:t>Title</a:t>
            </a:r>
            <a:endParaRPr lang="en-US" dirty="0"/>
          </a:p>
        </p:txBody>
      </p:sp>
      <p:sp>
        <p:nvSpPr>
          <p:cNvPr id="29" name="Picture Placeholder 8">
            <a:extLst>
              <a:ext uri="{FF2B5EF4-FFF2-40B4-BE49-F238E27FC236}">
                <a16:creationId xmlns:a16="http://schemas.microsoft.com/office/drawing/2014/main" id="{785B54FE-A286-C94D-8905-5E00B3769F0F}"/>
              </a:ext>
            </a:extLst>
          </p:cNvPr>
          <p:cNvSpPr>
            <a:spLocks noGrp="1"/>
          </p:cNvSpPr>
          <p:nvPr>
            <p:ph type="pic" sz="quarter" idx="31" hasCustomPrompt="1"/>
          </p:nvPr>
        </p:nvSpPr>
        <p:spPr>
          <a:xfrm>
            <a:off x="7103230" y="1286157"/>
            <a:ext cx="1368000" cy="1368000"/>
          </a:xfrm>
          <a:prstGeom prst="ellipse">
            <a:avLst/>
          </a:prstGeom>
          <a:solidFill>
            <a:schemeClr val="bg1">
              <a:lumMod val="95000"/>
            </a:schemeClr>
          </a:solidFill>
        </p:spPr>
        <p:txBody>
          <a:bodyPr lIns="0" tIns="0" rIns="0" bIns="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30" name="Text Placeholder 10">
            <a:extLst>
              <a:ext uri="{FF2B5EF4-FFF2-40B4-BE49-F238E27FC236}">
                <a16:creationId xmlns:a16="http://schemas.microsoft.com/office/drawing/2014/main" id="{80144B90-EB95-A944-9D50-17FCB203A8FC}"/>
              </a:ext>
            </a:extLst>
          </p:cNvPr>
          <p:cNvSpPr>
            <a:spLocks noGrp="1"/>
          </p:cNvSpPr>
          <p:nvPr>
            <p:ph type="body" sz="quarter" idx="32" hasCustomPrompt="1"/>
          </p:nvPr>
        </p:nvSpPr>
        <p:spPr>
          <a:xfrm>
            <a:off x="6835438" y="2989401"/>
            <a:ext cx="1903584" cy="514680"/>
          </a:xfrm>
          <a:prstGeom prst="rect">
            <a:avLst/>
          </a:prstGeom>
        </p:spPr>
        <p:txBody>
          <a:bodyPr lIns="0" tIns="0" rIns="0" bIns="0" anchor="t"/>
          <a:lstStyle>
            <a:lvl1pPr marL="0" indent="0" algn="ctr">
              <a:spcBef>
                <a:spcPts val="0"/>
              </a:spcBef>
              <a:buNone/>
              <a:defRPr sz="1800" b="1">
                <a:solidFill>
                  <a:schemeClr val="bg2"/>
                </a:solidFill>
              </a:defRPr>
            </a:lvl1pPr>
          </a:lstStyle>
          <a:p>
            <a:pPr lvl="0"/>
            <a:r>
              <a:rPr lang="en-GB" dirty="0"/>
              <a:t>Name </a:t>
            </a:r>
            <a:br>
              <a:rPr lang="en-GB" dirty="0"/>
            </a:br>
            <a:r>
              <a:rPr lang="en-GB" dirty="0"/>
              <a:t>Surname</a:t>
            </a:r>
            <a:endParaRPr lang="en-US" dirty="0"/>
          </a:p>
        </p:txBody>
      </p:sp>
      <p:sp>
        <p:nvSpPr>
          <p:cNvPr id="31" name="Text Placeholder 10">
            <a:extLst>
              <a:ext uri="{FF2B5EF4-FFF2-40B4-BE49-F238E27FC236}">
                <a16:creationId xmlns:a16="http://schemas.microsoft.com/office/drawing/2014/main" id="{1EA2A6EF-9A06-6A49-85B2-587EF5C2E440}"/>
              </a:ext>
            </a:extLst>
          </p:cNvPr>
          <p:cNvSpPr>
            <a:spLocks noGrp="1"/>
          </p:cNvSpPr>
          <p:nvPr>
            <p:ph type="body" sz="quarter" idx="33" hasCustomPrompt="1"/>
          </p:nvPr>
        </p:nvSpPr>
        <p:spPr>
          <a:xfrm>
            <a:off x="6835438" y="3619152"/>
            <a:ext cx="1903584" cy="623902"/>
          </a:xfrm>
          <a:prstGeom prst="rect">
            <a:avLst/>
          </a:prstGeom>
        </p:spPr>
        <p:txBody>
          <a:bodyPr lIns="0" tIns="0" rIns="0" bIns="0" anchor="t"/>
          <a:lstStyle>
            <a:lvl1pPr marL="0" indent="0" algn="ctr">
              <a:lnSpc>
                <a:spcPct val="100000"/>
              </a:lnSpc>
              <a:spcBef>
                <a:spcPts val="0"/>
              </a:spcBef>
              <a:buNone/>
              <a:defRPr sz="1400" b="0">
                <a:solidFill>
                  <a:schemeClr val="bg2"/>
                </a:solidFill>
              </a:defRPr>
            </a:lvl1pPr>
          </a:lstStyle>
          <a:p>
            <a:pPr lvl="0"/>
            <a:r>
              <a:rPr lang="en-GB" dirty="0"/>
              <a:t>Title</a:t>
            </a:r>
            <a:endParaRPr lang="en-US" dirty="0"/>
          </a:p>
        </p:txBody>
      </p:sp>
    </p:spTree>
    <p:extLst>
      <p:ext uri="{BB962C8B-B14F-4D97-AF65-F5344CB8AC3E}">
        <p14:creationId xmlns:p14="http://schemas.microsoft.com/office/powerpoint/2010/main" val="2305780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eakers 5">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383607" y="237317"/>
            <a:ext cx="8365106" cy="713596"/>
          </a:xfrm>
          <a:prstGeom prst="rect">
            <a:avLst/>
          </a:prstGeom>
        </p:spPr>
        <p:txBody>
          <a:bodyPr vert="horz" wrap="none" lIns="0" tIns="0" rIns="0" bIns="0" rtlCol="0" anchor="t" anchorCtr="0">
            <a:noAutofit/>
          </a:bodyPr>
          <a:lstStyle>
            <a:lvl1pPr algn="ctr">
              <a:defRPr>
                <a:latin typeface="+mj-lt"/>
              </a:defRPr>
            </a:lvl1pPr>
          </a:lstStyle>
          <a:p>
            <a:r>
              <a:rPr lang="en-US" dirty="0"/>
              <a:t>Click to add a title</a:t>
            </a:r>
          </a:p>
        </p:txBody>
      </p:sp>
      <p:sp>
        <p:nvSpPr>
          <p:cNvPr id="13" name="Text Placeholder 23">
            <a:extLst>
              <a:ext uri="{FF2B5EF4-FFF2-40B4-BE49-F238E27FC236}">
                <a16:creationId xmlns:a16="http://schemas.microsoft.com/office/drawing/2014/main" id="{F9274E75-873F-004E-97FE-34B1FB7CEF02}"/>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4" name="Text Placeholder 26">
            <a:extLst>
              <a:ext uri="{FF2B5EF4-FFF2-40B4-BE49-F238E27FC236}">
                <a16:creationId xmlns:a16="http://schemas.microsoft.com/office/drawing/2014/main" id="{6DB55DE8-C5B6-2C46-8283-1FD449275AF3}"/>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5" name="Text Placeholder 26">
            <a:extLst>
              <a:ext uri="{FF2B5EF4-FFF2-40B4-BE49-F238E27FC236}">
                <a16:creationId xmlns:a16="http://schemas.microsoft.com/office/drawing/2014/main" id="{8018C0BF-2233-A948-A131-AC7EB8919BDE}"/>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6" name="Text Placeholder 26">
            <a:extLst>
              <a:ext uri="{FF2B5EF4-FFF2-40B4-BE49-F238E27FC236}">
                <a16:creationId xmlns:a16="http://schemas.microsoft.com/office/drawing/2014/main" id="{7DE1499E-8811-9D48-817E-D1F420F0AFC2}"/>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17" name="Text Placeholder 26">
            <a:extLst>
              <a:ext uri="{FF2B5EF4-FFF2-40B4-BE49-F238E27FC236}">
                <a16:creationId xmlns:a16="http://schemas.microsoft.com/office/drawing/2014/main" id="{BFC4BCEE-1AB4-9343-A29F-6D375F35D5E9}"/>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tx1"/>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18" name="Text Placeholder 26">
            <a:extLst>
              <a:ext uri="{FF2B5EF4-FFF2-40B4-BE49-F238E27FC236}">
                <a16:creationId xmlns:a16="http://schemas.microsoft.com/office/drawing/2014/main" id="{142A3FFC-C2AC-9145-AB34-1B4B1CC622F6}"/>
              </a:ext>
            </a:extLst>
          </p:cNvPr>
          <p:cNvSpPr>
            <a:spLocks noGrp="1"/>
          </p:cNvSpPr>
          <p:nvPr>
            <p:ph type="body" sz="quarter" idx="20"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tx1"/>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19" name="Text Placeholder 26">
            <a:extLst>
              <a:ext uri="{FF2B5EF4-FFF2-40B4-BE49-F238E27FC236}">
                <a16:creationId xmlns:a16="http://schemas.microsoft.com/office/drawing/2014/main" id="{270DEF68-CF74-0842-81BA-39D6032BC76D}"/>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1"/>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20" name="Picture Placeholder 8">
            <a:extLst>
              <a:ext uri="{FF2B5EF4-FFF2-40B4-BE49-F238E27FC236}">
                <a16:creationId xmlns:a16="http://schemas.microsoft.com/office/drawing/2014/main" id="{0CA2FFB2-E35D-CA49-96E8-DF36C70B79B4}"/>
              </a:ext>
            </a:extLst>
          </p:cNvPr>
          <p:cNvSpPr>
            <a:spLocks noGrp="1"/>
          </p:cNvSpPr>
          <p:nvPr>
            <p:ph type="pic" sz="quarter" idx="21" hasCustomPrompt="1"/>
          </p:nvPr>
        </p:nvSpPr>
        <p:spPr>
          <a:xfrm>
            <a:off x="455608" y="1286157"/>
            <a:ext cx="1368000" cy="1368000"/>
          </a:xfrm>
          <a:prstGeom prst="ellipse">
            <a:avLst/>
          </a:prstGeom>
          <a:solidFill>
            <a:schemeClr val="bg1">
              <a:lumMod val="95000"/>
            </a:schemeClr>
          </a:solidFill>
        </p:spPr>
        <p:txBody>
          <a:bodyPr lIns="0" tIns="0" rIns="0" bIns="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1" name="Text Placeholder 10">
            <a:extLst>
              <a:ext uri="{FF2B5EF4-FFF2-40B4-BE49-F238E27FC236}">
                <a16:creationId xmlns:a16="http://schemas.microsoft.com/office/drawing/2014/main" id="{2C08343A-45E9-DB40-BB4A-EB64DEE39822}"/>
              </a:ext>
            </a:extLst>
          </p:cNvPr>
          <p:cNvSpPr>
            <a:spLocks noGrp="1"/>
          </p:cNvSpPr>
          <p:nvPr>
            <p:ph type="body" sz="quarter" idx="23" hasCustomPrompt="1"/>
          </p:nvPr>
        </p:nvSpPr>
        <p:spPr>
          <a:xfrm>
            <a:off x="383608" y="2922345"/>
            <a:ext cx="1512000" cy="514680"/>
          </a:xfrm>
          <a:prstGeom prst="rect">
            <a:avLst/>
          </a:prstGeom>
        </p:spPr>
        <p:txBody>
          <a:bodyPr lIns="0" tIns="0" rIns="0" bIns="0" anchor="t"/>
          <a:lstStyle>
            <a:lvl1pPr marL="0" indent="0" algn="ctr">
              <a:spcBef>
                <a:spcPts val="0"/>
              </a:spcBef>
              <a:buNone/>
              <a:defRPr sz="1600" b="1">
                <a:solidFill>
                  <a:schemeClr val="bg2"/>
                </a:solidFill>
              </a:defRPr>
            </a:lvl1pPr>
          </a:lstStyle>
          <a:p>
            <a:pPr lvl="0"/>
            <a:r>
              <a:rPr lang="en-GB" dirty="0"/>
              <a:t>Name </a:t>
            </a:r>
            <a:br>
              <a:rPr lang="en-GB" dirty="0"/>
            </a:br>
            <a:r>
              <a:rPr lang="en-GB" dirty="0"/>
              <a:t>Surname</a:t>
            </a:r>
            <a:endParaRPr lang="en-US" dirty="0"/>
          </a:p>
        </p:txBody>
      </p:sp>
      <p:sp>
        <p:nvSpPr>
          <p:cNvPr id="22" name="Text Placeholder 10">
            <a:extLst>
              <a:ext uri="{FF2B5EF4-FFF2-40B4-BE49-F238E27FC236}">
                <a16:creationId xmlns:a16="http://schemas.microsoft.com/office/drawing/2014/main" id="{11B7CBA4-2BF1-FD41-A92F-CD5D48A3BAF4}"/>
              </a:ext>
            </a:extLst>
          </p:cNvPr>
          <p:cNvSpPr>
            <a:spLocks noGrp="1"/>
          </p:cNvSpPr>
          <p:nvPr>
            <p:ph type="body" sz="quarter" idx="24" hasCustomPrompt="1"/>
          </p:nvPr>
        </p:nvSpPr>
        <p:spPr>
          <a:xfrm>
            <a:off x="383608" y="3552096"/>
            <a:ext cx="1512000" cy="623902"/>
          </a:xfrm>
          <a:prstGeom prst="rect">
            <a:avLst/>
          </a:prstGeom>
        </p:spPr>
        <p:txBody>
          <a:bodyPr lIns="0" tIns="0" rIns="0" bIns="0" anchor="t"/>
          <a:lstStyle>
            <a:lvl1pPr marL="0" indent="0" algn="ctr">
              <a:lnSpc>
                <a:spcPct val="100000"/>
              </a:lnSpc>
              <a:spcBef>
                <a:spcPts val="0"/>
              </a:spcBef>
              <a:buNone/>
              <a:defRPr sz="1100" b="0">
                <a:solidFill>
                  <a:schemeClr val="bg2"/>
                </a:solidFill>
              </a:defRPr>
            </a:lvl1pPr>
          </a:lstStyle>
          <a:p>
            <a:pPr lvl="0"/>
            <a:r>
              <a:rPr lang="en-GB" dirty="0"/>
              <a:t>Title</a:t>
            </a:r>
            <a:endParaRPr lang="en-US" dirty="0"/>
          </a:p>
        </p:txBody>
      </p:sp>
      <p:sp>
        <p:nvSpPr>
          <p:cNvPr id="23" name="Picture Placeholder 8">
            <a:extLst>
              <a:ext uri="{FF2B5EF4-FFF2-40B4-BE49-F238E27FC236}">
                <a16:creationId xmlns:a16="http://schemas.microsoft.com/office/drawing/2014/main" id="{1F7F23E0-AB2E-2F4D-A3D1-1740D5E17626}"/>
              </a:ext>
            </a:extLst>
          </p:cNvPr>
          <p:cNvSpPr>
            <a:spLocks noGrp="1"/>
          </p:cNvSpPr>
          <p:nvPr>
            <p:ph type="pic" sz="quarter" idx="25" hasCustomPrompt="1"/>
          </p:nvPr>
        </p:nvSpPr>
        <p:spPr>
          <a:xfrm>
            <a:off x="2171804" y="1286157"/>
            <a:ext cx="1368000" cy="1368000"/>
          </a:xfrm>
          <a:prstGeom prst="ellipse">
            <a:avLst/>
          </a:prstGeom>
          <a:solidFill>
            <a:schemeClr val="bg1">
              <a:lumMod val="95000"/>
            </a:schemeClr>
          </a:solidFill>
        </p:spPr>
        <p:txBody>
          <a:bodyPr lIns="0" tIns="0" rIns="0" bIns="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4" name="Text Placeholder 10">
            <a:extLst>
              <a:ext uri="{FF2B5EF4-FFF2-40B4-BE49-F238E27FC236}">
                <a16:creationId xmlns:a16="http://schemas.microsoft.com/office/drawing/2014/main" id="{C611B8AB-B3DD-9A40-8097-77B5CCE0965C}"/>
              </a:ext>
            </a:extLst>
          </p:cNvPr>
          <p:cNvSpPr>
            <a:spLocks noGrp="1"/>
          </p:cNvSpPr>
          <p:nvPr>
            <p:ph type="body" sz="quarter" idx="26" hasCustomPrompt="1"/>
          </p:nvPr>
        </p:nvSpPr>
        <p:spPr>
          <a:xfrm>
            <a:off x="2096884" y="2922345"/>
            <a:ext cx="1511999" cy="514680"/>
          </a:xfrm>
          <a:prstGeom prst="rect">
            <a:avLst/>
          </a:prstGeom>
        </p:spPr>
        <p:txBody>
          <a:bodyPr lIns="0" tIns="0" rIns="0" bIns="0" anchor="t"/>
          <a:lstStyle>
            <a:lvl1pPr marL="0" indent="0" algn="ctr">
              <a:spcBef>
                <a:spcPts val="0"/>
              </a:spcBef>
              <a:buNone/>
              <a:defRPr sz="1600" b="1">
                <a:solidFill>
                  <a:schemeClr val="bg2"/>
                </a:solidFill>
              </a:defRPr>
            </a:lvl1pPr>
          </a:lstStyle>
          <a:p>
            <a:pPr lvl="0"/>
            <a:r>
              <a:rPr lang="en-GB" dirty="0"/>
              <a:t>Name </a:t>
            </a:r>
            <a:br>
              <a:rPr lang="en-GB" dirty="0"/>
            </a:br>
            <a:r>
              <a:rPr lang="en-GB" dirty="0"/>
              <a:t>Surname</a:t>
            </a:r>
            <a:endParaRPr lang="en-US" dirty="0"/>
          </a:p>
        </p:txBody>
      </p:sp>
      <p:sp>
        <p:nvSpPr>
          <p:cNvPr id="25" name="Text Placeholder 10">
            <a:extLst>
              <a:ext uri="{FF2B5EF4-FFF2-40B4-BE49-F238E27FC236}">
                <a16:creationId xmlns:a16="http://schemas.microsoft.com/office/drawing/2014/main" id="{E8B6490B-0D2B-8B48-B85D-83948A4ED696}"/>
              </a:ext>
            </a:extLst>
          </p:cNvPr>
          <p:cNvSpPr>
            <a:spLocks noGrp="1"/>
          </p:cNvSpPr>
          <p:nvPr>
            <p:ph type="body" sz="quarter" idx="27" hasCustomPrompt="1"/>
          </p:nvPr>
        </p:nvSpPr>
        <p:spPr>
          <a:xfrm>
            <a:off x="2096884" y="3552096"/>
            <a:ext cx="1511999" cy="623902"/>
          </a:xfrm>
          <a:prstGeom prst="rect">
            <a:avLst/>
          </a:prstGeom>
        </p:spPr>
        <p:txBody>
          <a:bodyPr lIns="0" tIns="0" rIns="0" bIns="0" anchor="t"/>
          <a:lstStyle>
            <a:lvl1pPr marL="0" indent="0" algn="ctr">
              <a:lnSpc>
                <a:spcPct val="100000"/>
              </a:lnSpc>
              <a:spcBef>
                <a:spcPts val="0"/>
              </a:spcBef>
              <a:buNone/>
              <a:defRPr sz="1100" b="0">
                <a:solidFill>
                  <a:schemeClr val="bg2"/>
                </a:solidFill>
              </a:defRPr>
            </a:lvl1pPr>
          </a:lstStyle>
          <a:p>
            <a:pPr lvl="0"/>
            <a:r>
              <a:rPr lang="en-GB" dirty="0"/>
              <a:t>Title</a:t>
            </a:r>
            <a:endParaRPr lang="en-US" dirty="0"/>
          </a:p>
        </p:txBody>
      </p:sp>
      <p:sp>
        <p:nvSpPr>
          <p:cNvPr id="26" name="Picture Placeholder 8">
            <a:extLst>
              <a:ext uri="{FF2B5EF4-FFF2-40B4-BE49-F238E27FC236}">
                <a16:creationId xmlns:a16="http://schemas.microsoft.com/office/drawing/2014/main" id="{3F25650E-B30F-304A-A0DC-1ECF6C81D76D}"/>
              </a:ext>
            </a:extLst>
          </p:cNvPr>
          <p:cNvSpPr>
            <a:spLocks noGrp="1"/>
          </p:cNvSpPr>
          <p:nvPr>
            <p:ph type="pic" sz="quarter" idx="28" hasCustomPrompt="1"/>
          </p:nvPr>
        </p:nvSpPr>
        <p:spPr>
          <a:xfrm>
            <a:off x="3888000" y="1286157"/>
            <a:ext cx="1368000" cy="1368000"/>
          </a:xfrm>
          <a:prstGeom prst="ellipse">
            <a:avLst/>
          </a:prstGeom>
          <a:solidFill>
            <a:schemeClr val="bg1">
              <a:lumMod val="95000"/>
            </a:schemeClr>
          </a:solidFill>
        </p:spPr>
        <p:txBody>
          <a:bodyPr lIns="0" tIns="0" rIns="0" bIns="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7" name="Text Placeholder 10">
            <a:extLst>
              <a:ext uri="{FF2B5EF4-FFF2-40B4-BE49-F238E27FC236}">
                <a16:creationId xmlns:a16="http://schemas.microsoft.com/office/drawing/2014/main" id="{885270AE-682F-004C-A312-9416DD7738B5}"/>
              </a:ext>
            </a:extLst>
          </p:cNvPr>
          <p:cNvSpPr>
            <a:spLocks noGrp="1"/>
          </p:cNvSpPr>
          <p:nvPr>
            <p:ph type="body" sz="quarter" idx="29" hasCustomPrompt="1"/>
          </p:nvPr>
        </p:nvSpPr>
        <p:spPr>
          <a:xfrm>
            <a:off x="3819850" y="2922345"/>
            <a:ext cx="1511999" cy="514680"/>
          </a:xfrm>
          <a:prstGeom prst="rect">
            <a:avLst/>
          </a:prstGeom>
        </p:spPr>
        <p:txBody>
          <a:bodyPr lIns="0" tIns="0" rIns="0" bIns="0" anchor="t"/>
          <a:lstStyle>
            <a:lvl1pPr marL="0" indent="0" algn="ctr">
              <a:spcBef>
                <a:spcPts val="0"/>
              </a:spcBef>
              <a:buNone/>
              <a:defRPr sz="1600" b="1">
                <a:solidFill>
                  <a:schemeClr val="bg2"/>
                </a:solidFill>
              </a:defRPr>
            </a:lvl1pPr>
          </a:lstStyle>
          <a:p>
            <a:pPr lvl="0"/>
            <a:r>
              <a:rPr lang="en-GB" dirty="0"/>
              <a:t>Name </a:t>
            </a:r>
            <a:br>
              <a:rPr lang="en-GB" dirty="0"/>
            </a:br>
            <a:r>
              <a:rPr lang="en-GB" dirty="0"/>
              <a:t>Surname</a:t>
            </a:r>
            <a:endParaRPr lang="en-US" dirty="0"/>
          </a:p>
        </p:txBody>
      </p:sp>
      <p:sp>
        <p:nvSpPr>
          <p:cNvPr id="28" name="Text Placeholder 10">
            <a:extLst>
              <a:ext uri="{FF2B5EF4-FFF2-40B4-BE49-F238E27FC236}">
                <a16:creationId xmlns:a16="http://schemas.microsoft.com/office/drawing/2014/main" id="{6BBD2E3E-547B-C44D-93A4-B6D654FA409B}"/>
              </a:ext>
            </a:extLst>
          </p:cNvPr>
          <p:cNvSpPr>
            <a:spLocks noGrp="1"/>
          </p:cNvSpPr>
          <p:nvPr>
            <p:ph type="body" sz="quarter" idx="30" hasCustomPrompt="1"/>
          </p:nvPr>
        </p:nvSpPr>
        <p:spPr>
          <a:xfrm>
            <a:off x="3819850" y="3552096"/>
            <a:ext cx="1511999" cy="623902"/>
          </a:xfrm>
          <a:prstGeom prst="rect">
            <a:avLst/>
          </a:prstGeom>
        </p:spPr>
        <p:txBody>
          <a:bodyPr lIns="0" tIns="0" rIns="0" bIns="0" anchor="t"/>
          <a:lstStyle>
            <a:lvl1pPr marL="0" indent="0" algn="ctr">
              <a:lnSpc>
                <a:spcPct val="100000"/>
              </a:lnSpc>
              <a:spcBef>
                <a:spcPts val="0"/>
              </a:spcBef>
              <a:buNone/>
              <a:defRPr sz="1100" b="0">
                <a:solidFill>
                  <a:schemeClr val="bg2"/>
                </a:solidFill>
              </a:defRPr>
            </a:lvl1pPr>
          </a:lstStyle>
          <a:p>
            <a:pPr lvl="0"/>
            <a:r>
              <a:rPr lang="en-GB" dirty="0"/>
              <a:t>Title</a:t>
            </a:r>
            <a:endParaRPr lang="en-US" dirty="0"/>
          </a:p>
        </p:txBody>
      </p:sp>
      <p:sp>
        <p:nvSpPr>
          <p:cNvPr id="29" name="Picture Placeholder 8">
            <a:extLst>
              <a:ext uri="{FF2B5EF4-FFF2-40B4-BE49-F238E27FC236}">
                <a16:creationId xmlns:a16="http://schemas.microsoft.com/office/drawing/2014/main" id="{785B54FE-A286-C94D-8905-5E00B3769F0F}"/>
              </a:ext>
            </a:extLst>
          </p:cNvPr>
          <p:cNvSpPr>
            <a:spLocks noGrp="1"/>
          </p:cNvSpPr>
          <p:nvPr>
            <p:ph type="pic" sz="quarter" idx="31" hasCustomPrompt="1"/>
          </p:nvPr>
        </p:nvSpPr>
        <p:spPr>
          <a:xfrm>
            <a:off x="5604196" y="1286157"/>
            <a:ext cx="1368000" cy="1368000"/>
          </a:xfrm>
          <a:prstGeom prst="ellipse">
            <a:avLst/>
          </a:prstGeom>
          <a:solidFill>
            <a:schemeClr val="bg1">
              <a:lumMod val="95000"/>
            </a:schemeClr>
          </a:solidFill>
        </p:spPr>
        <p:txBody>
          <a:bodyPr lIns="0" tIns="0" rIns="0" bIns="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30" name="Text Placeholder 10">
            <a:extLst>
              <a:ext uri="{FF2B5EF4-FFF2-40B4-BE49-F238E27FC236}">
                <a16:creationId xmlns:a16="http://schemas.microsoft.com/office/drawing/2014/main" id="{80144B90-EB95-A944-9D50-17FCB203A8FC}"/>
              </a:ext>
            </a:extLst>
          </p:cNvPr>
          <p:cNvSpPr>
            <a:spLocks noGrp="1"/>
          </p:cNvSpPr>
          <p:nvPr>
            <p:ph type="body" sz="quarter" idx="32" hasCustomPrompt="1"/>
          </p:nvPr>
        </p:nvSpPr>
        <p:spPr>
          <a:xfrm>
            <a:off x="5523436" y="2922345"/>
            <a:ext cx="1523680" cy="514680"/>
          </a:xfrm>
          <a:prstGeom prst="rect">
            <a:avLst/>
          </a:prstGeom>
        </p:spPr>
        <p:txBody>
          <a:bodyPr lIns="0" tIns="0" rIns="0" bIns="0" anchor="t"/>
          <a:lstStyle>
            <a:lvl1pPr marL="0" indent="0" algn="ctr">
              <a:spcBef>
                <a:spcPts val="0"/>
              </a:spcBef>
              <a:buNone/>
              <a:defRPr sz="1600" b="1">
                <a:solidFill>
                  <a:schemeClr val="bg2"/>
                </a:solidFill>
              </a:defRPr>
            </a:lvl1pPr>
          </a:lstStyle>
          <a:p>
            <a:pPr lvl="0"/>
            <a:r>
              <a:rPr lang="en-GB" dirty="0"/>
              <a:t>Name </a:t>
            </a:r>
            <a:br>
              <a:rPr lang="en-GB" dirty="0"/>
            </a:br>
            <a:r>
              <a:rPr lang="en-GB" dirty="0"/>
              <a:t>Surname</a:t>
            </a:r>
            <a:endParaRPr lang="en-US" dirty="0"/>
          </a:p>
        </p:txBody>
      </p:sp>
      <p:sp>
        <p:nvSpPr>
          <p:cNvPr id="31" name="Text Placeholder 10">
            <a:extLst>
              <a:ext uri="{FF2B5EF4-FFF2-40B4-BE49-F238E27FC236}">
                <a16:creationId xmlns:a16="http://schemas.microsoft.com/office/drawing/2014/main" id="{1EA2A6EF-9A06-6A49-85B2-587EF5C2E440}"/>
              </a:ext>
            </a:extLst>
          </p:cNvPr>
          <p:cNvSpPr>
            <a:spLocks noGrp="1"/>
          </p:cNvSpPr>
          <p:nvPr>
            <p:ph type="body" sz="quarter" idx="33" hasCustomPrompt="1"/>
          </p:nvPr>
        </p:nvSpPr>
        <p:spPr>
          <a:xfrm>
            <a:off x="5523436" y="3552096"/>
            <a:ext cx="1523680" cy="623902"/>
          </a:xfrm>
          <a:prstGeom prst="rect">
            <a:avLst/>
          </a:prstGeom>
        </p:spPr>
        <p:txBody>
          <a:bodyPr lIns="0" tIns="0" rIns="0" bIns="0" anchor="t"/>
          <a:lstStyle>
            <a:lvl1pPr marL="0" indent="0" algn="ctr">
              <a:lnSpc>
                <a:spcPct val="100000"/>
              </a:lnSpc>
              <a:spcBef>
                <a:spcPts val="0"/>
              </a:spcBef>
              <a:buNone/>
              <a:defRPr sz="1100" b="0">
                <a:solidFill>
                  <a:schemeClr val="bg2"/>
                </a:solidFill>
              </a:defRPr>
            </a:lvl1pPr>
          </a:lstStyle>
          <a:p>
            <a:pPr lvl="0"/>
            <a:r>
              <a:rPr lang="en-GB" dirty="0"/>
              <a:t>Title</a:t>
            </a:r>
            <a:endParaRPr lang="en-US" dirty="0"/>
          </a:p>
        </p:txBody>
      </p:sp>
      <p:sp>
        <p:nvSpPr>
          <p:cNvPr id="37" name="Text Placeholder 10">
            <a:extLst>
              <a:ext uri="{FF2B5EF4-FFF2-40B4-BE49-F238E27FC236}">
                <a16:creationId xmlns:a16="http://schemas.microsoft.com/office/drawing/2014/main" id="{66AC9E87-6079-45C1-9B4E-3126319AD883}"/>
              </a:ext>
            </a:extLst>
          </p:cNvPr>
          <p:cNvSpPr>
            <a:spLocks noGrp="1"/>
          </p:cNvSpPr>
          <p:nvPr>
            <p:ph type="body" sz="quarter" idx="46" hasCustomPrompt="1"/>
          </p:nvPr>
        </p:nvSpPr>
        <p:spPr>
          <a:xfrm>
            <a:off x="7236712" y="2922345"/>
            <a:ext cx="1523680" cy="514680"/>
          </a:xfrm>
          <a:prstGeom prst="rect">
            <a:avLst/>
          </a:prstGeom>
        </p:spPr>
        <p:txBody>
          <a:bodyPr lIns="0" tIns="0" rIns="0" bIns="0" anchor="t"/>
          <a:lstStyle>
            <a:lvl1pPr marL="0" indent="0" algn="ctr">
              <a:spcBef>
                <a:spcPts val="0"/>
              </a:spcBef>
              <a:buNone/>
              <a:defRPr sz="1600" b="1">
                <a:solidFill>
                  <a:schemeClr val="bg2"/>
                </a:solidFill>
              </a:defRPr>
            </a:lvl1pPr>
          </a:lstStyle>
          <a:p>
            <a:pPr lvl="0"/>
            <a:r>
              <a:rPr lang="en-GB" dirty="0"/>
              <a:t>Name </a:t>
            </a:r>
            <a:br>
              <a:rPr lang="en-GB" dirty="0"/>
            </a:br>
            <a:r>
              <a:rPr lang="en-GB" dirty="0"/>
              <a:t>Surname</a:t>
            </a:r>
            <a:endParaRPr lang="en-US" dirty="0"/>
          </a:p>
        </p:txBody>
      </p:sp>
      <p:sp>
        <p:nvSpPr>
          <p:cNvPr id="38" name="Text Placeholder 10">
            <a:extLst>
              <a:ext uri="{FF2B5EF4-FFF2-40B4-BE49-F238E27FC236}">
                <a16:creationId xmlns:a16="http://schemas.microsoft.com/office/drawing/2014/main" id="{356A8C0E-6A34-48AF-A52E-9A2D6F653DC4}"/>
              </a:ext>
            </a:extLst>
          </p:cNvPr>
          <p:cNvSpPr>
            <a:spLocks noGrp="1"/>
          </p:cNvSpPr>
          <p:nvPr>
            <p:ph type="body" sz="quarter" idx="47" hasCustomPrompt="1"/>
          </p:nvPr>
        </p:nvSpPr>
        <p:spPr>
          <a:xfrm>
            <a:off x="7236712" y="3552096"/>
            <a:ext cx="1523680" cy="623902"/>
          </a:xfrm>
          <a:prstGeom prst="rect">
            <a:avLst/>
          </a:prstGeom>
        </p:spPr>
        <p:txBody>
          <a:bodyPr lIns="0" tIns="0" rIns="0" bIns="0" anchor="t"/>
          <a:lstStyle>
            <a:lvl1pPr marL="0" indent="0" algn="ctr">
              <a:lnSpc>
                <a:spcPct val="100000"/>
              </a:lnSpc>
              <a:spcBef>
                <a:spcPts val="0"/>
              </a:spcBef>
              <a:buNone/>
              <a:defRPr sz="1100" b="0">
                <a:solidFill>
                  <a:schemeClr val="bg2"/>
                </a:solidFill>
              </a:defRPr>
            </a:lvl1pPr>
          </a:lstStyle>
          <a:p>
            <a:pPr lvl="0"/>
            <a:r>
              <a:rPr lang="en-GB" dirty="0"/>
              <a:t>Title</a:t>
            </a:r>
            <a:endParaRPr lang="en-US" dirty="0"/>
          </a:p>
        </p:txBody>
      </p:sp>
      <p:sp>
        <p:nvSpPr>
          <p:cNvPr id="39" name="Picture Placeholder 8">
            <a:extLst>
              <a:ext uri="{FF2B5EF4-FFF2-40B4-BE49-F238E27FC236}">
                <a16:creationId xmlns:a16="http://schemas.microsoft.com/office/drawing/2014/main" id="{7E47AB6C-33F1-40EF-B1C8-09DDE5773923}"/>
              </a:ext>
            </a:extLst>
          </p:cNvPr>
          <p:cNvSpPr>
            <a:spLocks noGrp="1"/>
          </p:cNvSpPr>
          <p:nvPr>
            <p:ph type="pic" sz="quarter" idx="48" hasCustomPrompt="1"/>
          </p:nvPr>
        </p:nvSpPr>
        <p:spPr>
          <a:xfrm>
            <a:off x="7320392" y="1286157"/>
            <a:ext cx="1368000" cy="1368000"/>
          </a:xfrm>
          <a:prstGeom prst="ellipse">
            <a:avLst/>
          </a:prstGeom>
          <a:solidFill>
            <a:schemeClr val="bg1">
              <a:lumMod val="95000"/>
            </a:schemeClr>
          </a:solidFill>
        </p:spPr>
        <p:txBody>
          <a:bodyPr lIns="0" tIns="0" rIns="0" bIns="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Tree>
    <p:extLst>
      <p:ext uri="{BB962C8B-B14F-4D97-AF65-F5344CB8AC3E}">
        <p14:creationId xmlns:p14="http://schemas.microsoft.com/office/powerpoint/2010/main" val="3540340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18" name="Text Placeholder 23">
            <a:extLst>
              <a:ext uri="{FF2B5EF4-FFF2-40B4-BE49-F238E27FC236}">
                <a16:creationId xmlns:a16="http://schemas.microsoft.com/office/drawing/2014/main" id="{C0FD51B2-B0AD-224B-8C76-25C11AD8B2FE}"/>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9" name="Text Placeholder 26">
            <a:extLst>
              <a:ext uri="{FF2B5EF4-FFF2-40B4-BE49-F238E27FC236}">
                <a16:creationId xmlns:a16="http://schemas.microsoft.com/office/drawing/2014/main" id="{427D345E-BD98-6D4C-ACAB-33DC4FF88BEA}"/>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21" name="Text Placeholder 26">
            <a:extLst>
              <a:ext uri="{FF2B5EF4-FFF2-40B4-BE49-F238E27FC236}">
                <a16:creationId xmlns:a16="http://schemas.microsoft.com/office/drawing/2014/main" id="{259A41F4-F0BA-EF4F-AE87-BCDEB1EFC639}"/>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3" name="Text Placeholder 26">
            <a:extLst>
              <a:ext uri="{FF2B5EF4-FFF2-40B4-BE49-F238E27FC236}">
                <a16:creationId xmlns:a16="http://schemas.microsoft.com/office/drawing/2014/main" id="{27D31648-EFC2-F54F-9B61-1A266FB8CAB0}"/>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4" name="Text Placeholder 26">
            <a:extLst>
              <a:ext uri="{FF2B5EF4-FFF2-40B4-BE49-F238E27FC236}">
                <a16:creationId xmlns:a16="http://schemas.microsoft.com/office/drawing/2014/main" id="{15059CC1-CC0C-BE46-A510-24DD5941C7F6}"/>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33" name="Text Placeholder 26">
            <a:extLst>
              <a:ext uri="{FF2B5EF4-FFF2-40B4-BE49-F238E27FC236}">
                <a16:creationId xmlns:a16="http://schemas.microsoft.com/office/drawing/2014/main" id="{ADCECB59-7556-2043-8A01-E1B4F612CDC9}"/>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34" name="Text Placeholder 26">
            <a:extLst>
              <a:ext uri="{FF2B5EF4-FFF2-40B4-BE49-F238E27FC236}">
                <a16:creationId xmlns:a16="http://schemas.microsoft.com/office/drawing/2014/main" id="{3751540E-785C-8D40-B47A-D7D9C0688B2D}"/>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grpSp>
        <p:nvGrpSpPr>
          <p:cNvPr id="2" name="Group 8">
            <a:extLst>
              <a:ext uri="{FF2B5EF4-FFF2-40B4-BE49-F238E27FC236}">
                <a16:creationId xmlns:a16="http://schemas.microsoft.com/office/drawing/2014/main" id="{3A1DE9E5-FE2C-A738-C002-8E922D39BBA0}"/>
              </a:ext>
            </a:extLst>
          </p:cNvPr>
          <p:cNvGrpSpPr/>
          <p:nvPr userDrawn="1"/>
        </p:nvGrpSpPr>
        <p:grpSpPr>
          <a:xfrm>
            <a:off x="-45722" y="-25719"/>
            <a:ext cx="9235444" cy="5194938"/>
            <a:chOff x="-1" y="-1"/>
            <a:chExt cx="9235442" cy="5194937"/>
          </a:xfrm>
        </p:grpSpPr>
        <p:pic>
          <p:nvPicPr>
            <p:cNvPr id="3" name="Picture 7" descr="Picture 7">
              <a:extLst>
                <a:ext uri="{FF2B5EF4-FFF2-40B4-BE49-F238E27FC236}">
                  <a16:creationId xmlns:a16="http://schemas.microsoft.com/office/drawing/2014/main" id="{774CADF0-F99C-45FA-3AD8-0C1FD4601909}"/>
                </a:ext>
              </a:extLst>
            </p:cNvPr>
            <p:cNvPicPr>
              <a:picLocks noChangeAspect="1"/>
            </p:cNvPicPr>
            <p:nvPr userDrawn="1"/>
          </p:nvPicPr>
          <p:blipFill>
            <a:blip r:embed="rId2"/>
            <a:srcRect l="1378" t="5653" r="4397" b="5653"/>
            <a:stretch>
              <a:fillRect/>
            </a:stretch>
          </p:blipFill>
          <p:spPr>
            <a:xfrm>
              <a:off x="0" y="-1"/>
              <a:ext cx="9235441" cy="5194937"/>
            </a:xfrm>
            <a:prstGeom prst="rect">
              <a:avLst/>
            </a:prstGeom>
            <a:ln w="12700" cap="flat">
              <a:noFill/>
              <a:miter lim="400000"/>
            </a:ln>
            <a:effectLst/>
          </p:spPr>
        </p:pic>
        <p:sp>
          <p:nvSpPr>
            <p:cNvPr id="4" name="Rectangle 3">
              <a:extLst>
                <a:ext uri="{FF2B5EF4-FFF2-40B4-BE49-F238E27FC236}">
                  <a16:creationId xmlns:a16="http://schemas.microsoft.com/office/drawing/2014/main" id="{FD416E6C-4A1B-AEC1-6582-9B11E5955FD5}"/>
                </a:ext>
              </a:extLst>
            </p:cNvPr>
            <p:cNvSpPr/>
            <p:nvPr userDrawn="1"/>
          </p:nvSpPr>
          <p:spPr>
            <a:xfrm>
              <a:off x="-1" y="-1"/>
              <a:ext cx="6483098" cy="5194936"/>
            </a:xfrm>
            <a:prstGeom prst="rect">
              <a:avLst/>
            </a:prstGeom>
            <a:gradFill flip="none" rotWithShape="1">
              <a:gsLst>
                <a:gs pos="0">
                  <a:srgbClr val="022059">
                    <a:alpha val="85000"/>
                  </a:srgbClr>
                </a:gs>
                <a:gs pos="70000">
                  <a:srgbClr val="1920D6">
                    <a:alpha val="0"/>
                  </a:srgbClr>
                </a:gs>
              </a:gsLst>
              <a:lin ang="0" scaled="0"/>
            </a:gradFill>
            <a:ln w="12700" cap="flat">
              <a:noFill/>
              <a:miter lim="400000"/>
            </a:ln>
            <a:effectLst/>
          </p:spPr>
          <p:txBody>
            <a:bodyPr wrap="square" lIns="45719" tIns="45719" rIns="45719" bIns="45719" numCol="1"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sz="3200">
                  <a:solidFill>
                    <a:srgbClr val="00204D"/>
                  </a:solidFill>
                </a:defRPr>
              </a:pPr>
              <a:endParaRPr dirty="0"/>
            </a:p>
          </p:txBody>
        </p:sp>
        <p:sp>
          <p:nvSpPr>
            <p:cNvPr id="5" name="TextBox 19">
              <a:hlinkClick r:id="rId3"/>
              <a:extLst>
                <a:ext uri="{FF2B5EF4-FFF2-40B4-BE49-F238E27FC236}">
                  <a16:creationId xmlns:a16="http://schemas.microsoft.com/office/drawing/2014/main" id="{F37327A0-80E5-8513-433F-16EBA235C7B8}"/>
                </a:ext>
              </a:extLst>
            </p:cNvPr>
            <p:cNvSpPr txBox="1"/>
            <p:nvPr userDrawn="1"/>
          </p:nvSpPr>
          <p:spPr>
            <a:xfrm>
              <a:off x="518175" y="4497971"/>
              <a:ext cx="1697722" cy="276999"/>
            </a:xfrm>
            <a:prstGeom prst="rect">
              <a:avLst/>
            </a:prstGeom>
            <a:noFill/>
            <a:ln w="12700" cap="flat">
              <a:noFill/>
              <a:miter lim="400000"/>
            </a:ln>
            <a:effectLst/>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dirty="0">
                  <a:solidFill>
                    <a:srgbClr val="7FBCFF"/>
                  </a:solidFill>
                </a:rPr>
                <a:t>www.acronis.org</a:t>
              </a:r>
            </a:p>
          </p:txBody>
        </p:sp>
        <p:sp>
          <p:nvSpPr>
            <p:cNvPr id="6" name="TextBox 28">
              <a:extLst>
                <a:ext uri="{FF2B5EF4-FFF2-40B4-BE49-F238E27FC236}">
                  <a16:creationId xmlns:a16="http://schemas.microsoft.com/office/drawing/2014/main" id="{DAFDE8D2-8BB4-0B70-96A0-8D6817DB62D2}"/>
                </a:ext>
              </a:extLst>
            </p:cNvPr>
            <p:cNvSpPr txBox="1"/>
            <p:nvPr userDrawn="1"/>
          </p:nvSpPr>
          <p:spPr>
            <a:xfrm>
              <a:off x="512079" y="3285688"/>
              <a:ext cx="3139426" cy="1087477"/>
            </a:xfrm>
            <a:prstGeom prst="rect">
              <a:avLst/>
            </a:prstGeom>
            <a:noFill/>
            <a:ln w="12700" cap="flat">
              <a:noFill/>
              <a:miter lim="400000"/>
            </a:ln>
            <a:effectLst/>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9999" indent="-179999" defTabSz="431999">
                <a:spcBef>
                  <a:spcPts val="400"/>
                </a:spcBef>
                <a:buSzPct val="100000"/>
                <a:buFont typeface="Arial"/>
                <a:buChar char="•"/>
                <a:defRPr sz="1600">
                  <a:solidFill>
                    <a:schemeClr val="accent2">
                      <a:hueOff val="-12825000"/>
                      <a:satOff val="-40000"/>
                      <a:lumOff val="7843"/>
                    </a:schemeClr>
                  </a:solidFill>
                </a:defRPr>
              </a:pPr>
              <a:r>
                <a:rPr lang="fr-FR" dirty="0"/>
                <a:t>Construyendo nuevas escuelas</a:t>
              </a:r>
            </a:p>
            <a:p>
              <a:pPr marL="179999" indent="-179999" defTabSz="431999">
                <a:spcBef>
                  <a:spcPts val="400"/>
                </a:spcBef>
                <a:buSzPct val="100000"/>
                <a:buFont typeface="Arial"/>
                <a:buChar char="•"/>
                <a:defRPr sz="1600">
                  <a:solidFill>
                    <a:schemeClr val="accent2">
                      <a:hueOff val="-12825000"/>
                      <a:satOff val="-40000"/>
                      <a:lumOff val="7843"/>
                    </a:schemeClr>
                  </a:solidFill>
                </a:defRPr>
              </a:pPr>
              <a:r>
                <a:rPr lang="fr-FR" dirty="0"/>
                <a:t>Proporcionando programas educativos</a:t>
              </a:r>
            </a:p>
            <a:p>
              <a:pPr marL="179999" indent="-179999" defTabSz="431999">
                <a:spcBef>
                  <a:spcPts val="400"/>
                </a:spcBef>
                <a:buSzPct val="100000"/>
                <a:buFont typeface="Arial"/>
                <a:buChar char="•"/>
                <a:defRPr sz="1600">
                  <a:solidFill>
                    <a:schemeClr val="accent2">
                      <a:hueOff val="-12825000"/>
                      <a:satOff val="-40000"/>
                      <a:lumOff val="7843"/>
                    </a:schemeClr>
                  </a:solidFill>
                </a:defRPr>
              </a:pPr>
              <a:r>
                <a:rPr lang="fr-FR" dirty="0"/>
                <a:t>Publicando libros</a:t>
              </a:r>
              <a:endParaRPr dirty="0"/>
            </a:p>
          </p:txBody>
        </p:sp>
        <p:sp>
          <p:nvSpPr>
            <p:cNvPr id="7" name="ZoneTexte 6">
              <a:extLst>
                <a:ext uri="{FF2B5EF4-FFF2-40B4-BE49-F238E27FC236}">
                  <a16:creationId xmlns:a16="http://schemas.microsoft.com/office/drawing/2014/main" id="{38E73EFC-F7FD-5564-270C-FE898B99D0D5}"/>
                </a:ext>
              </a:extLst>
            </p:cNvPr>
            <p:cNvSpPr txBox="1"/>
            <p:nvPr userDrawn="1"/>
          </p:nvSpPr>
          <p:spPr>
            <a:xfrm>
              <a:off x="512080" y="2061794"/>
              <a:ext cx="3857991" cy="1154162"/>
            </a:xfrm>
            <a:prstGeom prst="rect">
              <a:avLst/>
            </a:prstGeom>
            <a:noFill/>
            <a:ln w="12700" cap="flat">
              <a:noFill/>
              <a:miter lim="400000"/>
            </a:ln>
            <a:effectLst/>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0"/>
                </a:spcBef>
                <a:defRPr sz="2500" b="1">
                  <a:solidFill>
                    <a:schemeClr val="accent2">
                      <a:hueOff val="-12825000"/>
                      <a:satOff val="-40000"/>
                      <a:lumOff val="7843"/>
                    </a:schemeClr>
                  </a:solidFill>
                </a:defRPr>
              </a:pPr>
              <a:r>
                <a:rPr lang="es-ES" dirty="0"/>
                <a:t>¡Cree, difunda y proteja el conocimiento</a:t>
              </a:r>
            </a:p>
            <a:p>
              <a:pPr>
                <a:spcBef>
                  <a:spcPts val="0"/>
                </a:spcBef>
                <a:defRPr sz="2500" b="1">
                  <a:solidFill>
                    <a:schemeClr val="accent2">
                      <a:hueOff val="-12825000"/>
                      <a:satOff val="-40000"/>
                      <a:lumOff val="7843"/>
                    </a:schemeClr>
                  </a:solidFill>
                </a:defRPr>
              </a:pPr>
              <a:r>
                <a:rPr lang="es-ES" dirty="0"/>
                <a:t>con nosotros!</a:t>
              </a:r>
              <a:endParaRPr dirty="0"/>
            </a:p>
          </p:txBody>
        </p:sp>
        <p:sp>
          <p:nvSpPr>
            <p:cNvPr id="8" name="ZoneTexte 7">
              <a:extLst>
                <a:ext uri="{FF2B5EF4-FFF2-40B4-BE49-F238E27FC236}">
                  <a16:creationId xmlns:a16="http://schemas.microsoft.com/office/drawing/2014/main" id="{3F879749-C457-2081-9877-9A81F2AE2DAC}"/>
                </a:ext>
              </a:extLst>
            </p:cNvPr>
            <p:cNvSpPr txBox="1"/>
            <p:nvPr userDrawn="1"/>
          </p:nvSpPr>
          <p:spPr>
            <a:xfrm>
              <a:off x="517098" y="1663476"/>
              <a:ext cx="4063239" cy="276999"/>
            </a:xfrm>
            <a:prstGeom prst="rect">
              <a:avLst/>
            </a:prstGeom>
            <a:noFill/>
            <a:ln w="12700" cap="flat">
              <a:noFill/>
              <a:miter lim="400000"/>
            </a:ln>
            <a:effectLst/>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dirty="0">
                  <a:solidFill>
                    <a:srgbClr val="7FBCFF"/>
                  </a:solidFill>
                </a:rPr>
                <a:t>Promoviendo el futuro del conocimiento</a:t>
              </a:r>
              <a:endParaRPr dirty="0">
                <a:solidFill>
                  <a:srgbClr val="7FBCFF"/>
                </a:solidFill>
              </a:endParaRPr>
            </a:p>
          </p:txBody>
        </p:sp>
        <p:pic>
          <p:nvPicPr>
            <p:cNvPr id="9" name="Graphic 39" descr="Graphic 39">
              <a:extLst>
                <a:ext uri="{FF2B5EF4-FFF2-40B4-BE49-F238E27FC236}">
                  <a16:creationId xmlns:a16="http://schemas.microsoft.com/office/drawing/2014/main" id="{3F0883A9-F281-1068-8DCD-8D033EA8531E}"/>
                </a:ext>
              </a:extLst>
            </p:cNvPr>
            <p:cNvPicPr>
              <a:picLocks noChangeAspect="1"/>
            </p:cNvPicPr>
            <p:nvPr userDrawn="1"/>
          </p:nvPicPr>
          <p:blipFill>
            <a:blip r:embed="rId4"/>
            <a:stretch>
              <a:fillRect/>
            </a:stretch>
          </p:blipFill>
          <p:spPr>
            <a:xfrm>
              <a:off x="497073" y="522691"/>
              <a:ext cx="4063239" cy="976168"/>
            </a:xfrm>
            <a:prstGeom prst="rect">
              <a:avLst/>
            </a:prstGeom>
            <a:ln w="12700" cap="flat">
              <a:noFill/>
              <a:miter lim="400000"/>
            </a:ln>
            <a:effectLst/>
          </p:spPr>
        </p:pic>
        <p:pic>
          <p:nvPicPr>
            <p:cNvPr id="10" name="Graphic 41" descr="Graphic 41">
              <a:extLst>
                <a:ext uri="{FF2B5EF4-FFF2-40B4-BE49-F238E27FC236}">
                  <a16:creationId xmlns:a16="http://schemas.microsoft.com/office/drawing/2014/main" id="{D18A9902-A3BC-E996-83E1-0130FAF158FD}"/>
                </a:ext>
              </a:extLst>
            </p:cNvPr>
            <p:cNvPicPr>
              <a:picLocks noChangeAspect="1"/>
            </p:cNvPicPr>
            <p:nvPr userDrawn="1"/>
          </p:nvPicPr>
          <p:blipFill>
            <a:blip r:embed="rId5"/>
            <a:stretch>
              <a:fillRect/>
            </a:stretch>
          </p:blipFill>
          <p:spPr>
            <a:xfrm>
              <a:off x="7513322" y="526247"/>
              <a:ext cx="1310706" cy="324153"/>
            </a:xfrm>
            <a:prstGeom prst="rect">
              <a:avLst/>
            </a:prstGeom>
            <a:ln w="12700" cap="flat">
              <a:noFill/>
              <a:miter lim="400000"/>
            </a:ln>
            <a:effectLst/>
          </p:spPr>
        </p:pic>
      </p:grpSp>
    </p:spTree>
    <p:extLst>
      <p:ext uri="{BB962C8B-B14F-4D97-AF65-F5344CB8AC3E}">
        <p14:creationId xmlns:p14="http://schemas.microsoft.com/office/powerpoint/2010/main" val="1647546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ext Placeholder 2"/>
          <p:cNvSpPr>
            <a:spLocks noGrp="1"/>
          </p:cNvSpPr>
          <p:nvPr>
            <p:ph type="body" sz="quarter" idx="11" hasCustomPrompt="1"/>
          </p:nvPr>
        </p:nvSpPr>
        <p:spPr>
          <a:xfrm>
            <a:off x="374649" y="1166813"/>
            <a:ext cx="8374063" cy="3384551"/>
          </a:xfrm>
          <a:prstGeom prst="rect">
            <a:avLst/>
          </a:prstGeom>
        </p:spPr>
        <p:txBody>
          <a:bodyPr lIns="0" tIns="0" rIns="0" bIns="0">
            <a:noAutofit/>
          </a:bodyPr>
          <a:lstStyle>
            <a:lvl1pPr marL="432000" marR="0" indent="-432000" algn="l" defTabSz="685800" rtl="0" eaLnBrk="1" fontAlgn="auto" latinLnBrk="0" hangingPunct="1">
              <a:lnSpc>
                <a:spcPct val="100000"/>
              </a:lnSpc>
              <a:spcBef>
                <a:spcPts val="600"/>
              </a:spcBef>
              <a:spcAft>
                <a:spcPts val="0"/>
              </a:spcAft>
              <a:buClrTx/>
              <a:buSzTx/>
              <a:buFont typeface="+mj-lt"/>
              <a:buAutoNum type="arabicPeriod"/>
              <a:tabLst/>
              <a:defRPr lang="en-US" sz="1800" b="0" kern="1200" dirty="0">
                <a:solidFill>
                  <a:schemeClr val="tx2"/>
                </a:solidFill>
                <a:latin typeface="+mn-lt"/>
                <a:ea typeface="+mn-ea"/>
                <a:cs typeface="+mn-cs"/>
              </a:defRPr>
            </a:lvl1pPr>
            <a:lvl2pPr marL="622300" indent="-279400">
              <a:lnSpc>
                <a:spcPct val="100000"/>
              </a:lnSpc>
              <a:buSzPct val="80000"/>
              <a:buFont typeface="Wingdings" pitchFamily="2" charset="2"/>
              <a:buChar char="§"/>
              <a:tabLst/>
              <a:defRPr lang="ru-RU" sz="1600" b="0" kern="1200" dirty="0" smtClean="0">
                <a:solidFill>
                  <a:schemeClr val="tx2"/>
                </a:solidFill>
                <a:latin typeface="+mn-lt"/>
                <a:ea typeface="+mn-ea"/>
                <a:cs typeface="+mn-cs"/>
              </a:defRPr>
            </a:lvl2pPr>
            <a:lvl3pPr marL="1028700" indent="-342900">
              <a:lnSpc>
                <a:spcPct val="100000"/>
              </a:lnSpc>
              <a:buSzPct val="80000"/>
              <a:buFont typeface="+mj-lt"/>
              <a:buAutoNum type="alphaLcParenR"/>
              <a:tabLst/>
              <a:defRPr lang="ru-RU" sz="1400" b="0" kern="1200" dirty="0" smtClean="0">
                <a:solidFill>
                  <a:schemeClr val="tx2"/>
                </a:solidFill>
                <a:latin typeface="+mn-lt"/>
                <a:ea typeface="+mn-ea"/>
                <a:cs typeface="+mn-cs"/>
              </a:defRPr>
            </a:lvl3pPr>
            <a:lvl4pPr marL="1371600" indent="-342900">
              <a:lnSpc>
                <a:spcPct val="100000"/>
              </a:lnSpc>
              <a:buSzPct val="80000"/>
              <a:buFont typeface="+mj-lt"/>
              <a:buAutoNum type="romanLcPeriod"/>
              <a:tabLst/>
              <a:defRPr lang="ru-RU" sz="1400" b="0" kern="1200" dirty="0" smtClean="0">
                <a:solidFill>
                  <a:schemeClr val="tx2"/>
                </a:solidFill>
                <a:latin typeface="+mn-lt"/>
                <a:ea typeface="+mn-ea"/>
                <a:cs typeface="+mn-cs"/>
              </a:defRPr>
            </a:lvl4pPr>
            <a:lvl5pPr marL="1714500" indent="-342900">
              <a:lnSpc>
                <a:spcPct val="100000"/>
              </a:lnSpc>
              <a:buSzPct val="80000"/>
              <a:buFont typeface="Arial" panose="020B0604020202020204" pitchFamily="34" charset="0"/>
              <a:buChar char="•"/>
              <a:tabLst/>
              <a:defRPr lang="ru-RU" sz="1400" b="0" kern="1200" dirty="0" smtClean="0">
                <a:solidFill>
                  <a:schemeClr val="tx2"/>
                </a:solidFill>
                <a:latin typeface="+mn-lt"/>
                <a:ea typeface="+mn-ea"/>
                <a:cs typeface="+mn-cs"/>
              </a:defRPr>
            </a:lvl5pPr>
            <a:lvl6pPr marL="2057400" indent="-342900">
              <a:lnSpc>
                <a:spcPct val="100000"/>
              </a:lnSpc>
              <a:buSzPct val="80000"/>
              <a:buFont typeface="Arial" panose="020B0604020202020204" pitchFamily="34" charset="0"/>
              <a:buChar char="•"/>
              <a:tabLst/>
              <a:defRPr lang="ru-RU" sz="1400" b="0" kern="1200" dirty="0" smtClean="0">
                <a:solidFill>
                  <a:schemeClr val="tx2"/>
                </a:solidFill>
                <a:latin typeface="+mn-lt"/>
                <a:ea typeface="+mn-ea"/>
                <a:cs typeface="+mn-cs"/>
              </a:defRPr>
            </a:lvl6pPr>
            <a:lvl7pPr marL="2400300" indent="-342900">
              <a:buSzPct val="80000"/>
              <a:buFont typeface="Arial" panose="020B0604020202020204" pitchFamily="34" charset="0"/>
              <a:buChar char="•"/>
              <a:defRPr lang="ru-RU" sz="1400" b="0" kern="1200" dirty="0" smtClean="0">
                <a:solidFill>
                  <a:schemeClr val="tx2"/>
                </a:solidFill>
                <a:latin typeface="+mn-lt"/>
                <a:ea typeface="+mn-ea"/>
                <a:cs typeface="+mn-cs"/>
              </a:defRPr>
            </a:lvl7pPr>
            <a:lvl8pPr marL="2743200" indent="-342900">
              <a:buSzPct val="80000"/>
              <a:buFont typeface="Arial" panose="020B0604020202020204" pitchFamily="34" charset="0"/>
              <a:buChar char="•"/>
              <a:defRPr lang="ru-RU" sz="1400" b="0" kern="1200" dirty="0" smtClean="0">
                <a:solidFill>
                  <a:schemeClr val="tx2"/>
                </a:solidFill>
                <a:latin typeface="+mn-lt"/>
                <a:ea typeface="+mn-ea"/>
                <a:cs typeface="+mn-cs"/>
              </a:defRPr>
            </a:lvl8pPr>
          </a:lstStyle>
          <a:p>
            <a:pPr lvl="0"/>
            <a:r>
              <a:rPr lang="en-GB" dirty="0"/>
              <a:t>Click to start texting</a:t>
            </a:r>
          </a:p>
        </p:txBody>
      </p:sp>
      <p:sp>
        <p:nvSpPr>
          <p:cNvPr id="13"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383607" y="237317"/>
            <a:ext cx="8365106" cy="713596"/>
          </a:xfrm>
          <a:prstGeom prst="rect">
            <a:avLst/>
          </a:prstGeom>
        </p:spPr>
        <p:txBody>
          <a:bodyPr vert="horz" lIns="0" tIns="0" rIns="0" bIns="0" rtlCol="0" anchor="t" anchorCtr="0">
            <a:noAutofit/>
          </a:bodyPr>
          <a:lstStyle>
            <a:lvl1pPr>
              <a:defRPr>
                <a:latin typeface="+mj-lt"/>
              </a:defRPr>
            </a:lvl1pPr>
          </a:lstStyle>
          <a:p>
            <a:r>
              <a:rPr lang="en-US" dirty="0"/>
              <a:t>An agenda slide</a:t>
            </a:r>
          </a:p>
        </p:txBody>
      </p:sp>
      <p:sp>
        <p:nvSpPr>
          <p:cNvPr id="11" name="Text Placeholder 23">
            <a:extLst>
              <a:ext uri="{FF2B5EF4-FFF2-40B4-BE49-F238E27FC236}">
                <a16:creationId xmlns:a16="http://schemas.microsoft.com/office/drawing/2014/main" id="{751AFB2F-9CED-894F-968B-E2013E579010}"/>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2" name="Text Placeholder 26">
            <a:extLst>
              <a:ext uri="{FF2B5EF4-FFF2-40B4-BE49-F238E27FC236}">
                <a16:creationId xmlns:a16="http://schemas.microsoft.com/office/drawing/2014/main" id="{065A2E6F-C1B7-1C46-864E-93A6CF942CBB}"/>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9" name="Text Placeholder 26">
            <a:extLst>
              <a:ext uri="{FF2B5EF4-FFF2-40B4-BE49-F238E27FC236}">
                <a16:creationId xmlns:a16="http://schemas.microsoft.com/office/drawing/2014/main" id="{5B8820CD-B27C-0E49-A519-67D321469536}"/>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2" name="Text Placeholder 26">
            <a:extLst>
              <a:ext uri="{FF2B5EF4-FFF2-40B4-BE49-F238E27FC236}">
                <a16:creationId xmlns:a16="http://schemas.microsoft.com/office/drawing/2014/main" id="{C124D325-6114-2F46-BE9E-8F59E55387E8}"/>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3" name="Text Placeholder 26">
            <a:extLst>
              <a:ext uri="{FF2B5EF4-FFF2-40B4-BE49-F238E27FC236}">
                <a16:creationId xmlns:a16="http://schemas.microsoft.com/office/drawing/2014/main" id="{BEC71B20-A39A-224D-A703-2F553008A51E}"/>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4" name="Text Placeholder 26">
            <a:extLst>
              <a:ext uri="{FF2B5EF4-FFF2-40B4-BE49-F238E27FC236}">
                <a16:creationId xmlns:a16="http://schemas.microsoft.com/office/drawing/2014/main" id="{97B50FE0-2145-F74A-A3E2-2FCBB0FFEBE1}"/>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5" name="Text Placeholder 26">
            <a:extLst>
              <a:ext uri="{FF2B5EF4-FFF2-40B4-BE49-F238E27FC236}">
                <a16:creationId xmlns:a16="http://schemas.microsoft.com/office/drawing/2014/main" id="{B47FD4B5-FC4C-DD48-B39F-2118F45ED4E5}"/>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549358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common)">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383607" y="237317"/>
            <a:ext cx="8365106" cy="713596"/>
          </a:xfrm>
          <a:prstGeom prst="rect">
            <a:avLst/>
          </a:prstGeom>
        </p:spPr>
        <p:txBody>
          <a:bodyPr vert="horz" lIns="0" tIns="0" rIns="0" bIns="0" rtlCol="0" anchor="t" anchorCtr="0">
            <a:noAutofit/>
          </a:bodyPr>
          <a:lstStyle>
            <a:lvl1pPr>
              <a:defRPr>
                <a:latin typeface="+mj-lt"/>
              </a:defRPr>
            </a:lvl1pPr>
          </a:lstStyle>
          <a:p>
            <a:r>
              <a:rPr lang="en-US" dirty="0"/>
              <a:t>Click to add a title</a:t>
            </a:r>
          </a:p>
        </p:txBody>
      </p:sp>
      <p:sp>
        <p:nvSpPr>
          <p:cNvPr id="3"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74650" y="1166813"/>
            <a:ext cx="8374063" cy="3384550"/>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Text Placeholder 23">
            <a:extLst>
              <a:ext uri="{FF2B5EF4-FFF2-40B4-BE49-F238E27FC236}">
                <a16:creationId xmlns:a16="http://schemas.microsoft.com/office/drawing/2014/main" id="{DD936470-8172-2E4D-8C5D-C05B0425680A}"/>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8" name="Text Placeholder 26">
            <a:extLst>
              <a:ext uri="{FF2B5EF4-FFF2-40B4-BE49-F238E27FC236}">
                <a16:creationId xmlns:a16="http://schemas.microsoft.com/office/drawing/2014/main" id="{A7144B93-90F3-6048-AE9E-793C4B560958}"/>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9" name="Text Placeholder 26">
            <a:extLst>
              <a:ext uri="{FF2B5EF4-FFF2-40B4-BE49-F238E27FC236}">
                <a16:creationId xmlns:a16="http://schemas.microsoft.com/office/drawing/2014/main" id="{3DFCA53D-0A48-C14B-8CB9-BDD8E674C7AD}"/>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0" name="Text Placeholder 26">
            <a:extLst>
              <a:ext uri="{FF2B5EF4-FFF2-40B4-BE49-F238E27FC236}">
                <a16:creationId xmlns:a16="http://schemas.microsoft.com/office/drawing/2014/main" id="{9C4D60BC-FEBD-754D-B47C-D001619CDCD1}"/>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1" name="Text Placeholder 26">
            <a:extLst>
              <a:ext uri="{FF2B5EF4-FFF2-40B4-BE49-F238E27FC236}">
                <a16:creationId xmlns:a16="http://schemas.microsoft.com/office/drawing/2014/main" id="{09700E02-CBD3-B545-96F5-AF9C6E87F08D}"/>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2" name="Text Placeholder 26">
            <a:extLst>
              <a:ext uri="{FF2B5EF4-FFF2-40B4-BE49-F238E27FC236}">
                <a16:creationId xmlns:a16="http://schemas.microsoft.com/office/drawing/2014/main" id="{9F00C578-D923-1E44-AB29-47A7E1707A1B}"/>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3" name="Text Placeholder 26">
            <a:extLst>
              <a:ext uri="{FF2B5EF4-FFF2-40B4-BE49-F238E27FC236}">
                <a16:creationId xmlns:a16="http://schemas.microsoft.com/office/drawing/2014/main" id="{F59E9C07-745A-E94F-9C5B-D72A0D47203C}"/>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408425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383607" y="237317"/>
            <a:ext cx="8365106" cy="428434"/>
          </a:xfrm>
          <a:prstGeom prst="rect">
            <a:avLst/>
          </a:prstGeom>
        </p:spPr>
        <p:txBody>
          <a:bodyPr vert="horz" wrap="none" lIns="0" tIns="0" rIns="0" bIns="0" rtlCol="0" anchor="t" anchorCtr="0">
            <a:noAutofit/>
          </a:bodyPr>
          <a:lstStyle>
            <a:lvl1pPr>
              <a:defRPr>
                <a:latin typeface="+mj-lt"/>
              </a:defRPr>
            </a:lvl1pPr>
          </a:lstStyle>
          <a:p>
            <a:r>
              <a:rPr lang="en-US" dirty="0"/>
              <a:t>Click to add a title</a:t>
            </a:r>
          </a:p>
        </p:txBody>
      </p:sp>
      <p:sp>
        <p:nvSpPr>
          <p:cNvPr id="3"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74650" y="1957019"/>
            <a:ext cx="8374063" cy="2594344"/>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2"/>
          <p:cNvSpPr>
            <a:spLocks noGrp="1"/>
          </p:cNvSpPr>
          <p:nvPr>
            <p:ph type="body" sz="quarter" idx="19" hasCustomPrompt="1"/>
          </p:nvPr>
        </p:nvSpPr>
        <p:spPr>
          <a:xfrm>
            <a:off x="384175" y="1166813"/>
            <a:ext cx="8364538" cy="574305"/>
          </a:xfrm>
          <a:prstGeom prst="rect">
            <a:avLst/>
          </a:prstGeom>
        </p:spPr>
        <p:txBody>
          <a:bodyPr lIns="0" tIns="0" rIns="0" bIns="0">
            <a:noAutofit/>
          </a:bodyPr>
          <a:lstStyle>
            <a:lvl1pPr marL="0" indent="0">
              <a:lnSpc>
                <a:spcPct val="10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lead or delete this placeholder if not needed</a:t>
            </a:r>
          </a:p>
        </p:txBody>
      </p:sp>
      <p:sp>
        <p:nvSpPr>
          <p:cNvPr id="5" name="Text Placeholder 4"/>
          <p:cNvSpPr>
            <a:spLocks noGrp="1"/>
          </p:cNvSpPr>
          <p:nvPr>
            <p:ph type="body" sz="quarter" idx="17" hasCustomPrompt="1"/>
          </p:nvPr>
        </p:nvSpPr>
        <p:spPr>
          <a:xfrm>
            <a:off x="383607" y="735013"/>
            <a:ext cx="8365106" cy="215900"/>
          </a:xfrm>
          <a:prstGeom prst="rect">
            <a:avLst/>
          </a:prstGeom>
        </p:spPr>
        <p:txBody>
          <a:bodyPr lIns="0" tIns="0" rIns="0" bIns="0">
            <a:noAutofit/>
          </a:bodyPr>
          <a:lstStyle>
            <a:lvl1pPr marL="0" indent="0">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20" name="Text Placeholder 23">
            <a:extLst>
              <a:ext uri="{FF2B5EF4-FFF2-40B4-BE49-F238E27FC236}">
                <a16:creationId xmlns:a16="http://schemas.microsoft.com/office/drawing/2014/main" id="{118F3C9C-7238-9C45-A7A3-1264C3E6A498}"/>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21" name="Text Placeholder 26">
            <a:extLst>
              <a:ext uri="{FF2B5EF4-FFF2-40B4-BE49-F238E27FC236}">
                <a16:creationId xmlns:a16="http://schemas.microsoft.com/office/drawing/2014/main" id="{B2B045E3-C08F-2C4F-9618-21B8FE5F0A39}"/>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22" name="Text Placeholder 26">
            <a:extLst>
              <a:ext uri="{FF2B5EF4-FFF2-40B4-BE49-F238E27FC236}">
                <a16:creationId xmlns:a16="http://schemas.microsoft.com/office/drawing/2014/main" id="{19E8E3C5-C352-B94C-A0DF-8A53C56993BA}"/>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3" name="Text Placeholder 26">
            <a:extLst>
              <a:ext uri="{FF2B5EF4-FFF2-40B4-BE49-F238E27FC236}">
                <a16:creationId xmlns:a16="http://schemas.microsoft.com/office/drawing/2014/main" id="{46CCE76C-9F16-704E-9136-05740FA8805A}"/>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4" name="Text Placeholder 26">
            <a:extLst>
              <a:ext uri="{FF2B5EF4-FFF2-40B4-BE49-F238E27FC236}">
                <a16:creationId xmlns:a16="http://schemas.microsoft.com/office/drawing/2014/main" id="{E3D97692-34DA-6747-9877-67414709338B}"/>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5" name="Text Placeholder 26">
            <a:extLst>
              <a:ext uri="{FF2B5EF4-FFF2-40B4-BE49-F238E27FC236}">
                <a16:creationId xmlns:a16="http://schemas.microsoft.com/office/drawing/2014/main" id="{2E876454-2D7B-6F4A-9104-638697682996}"/>
              </a:ext>
            </a:extLst>
          </p:cNvPr>
          <p:cNvSpPr>
            <a:spLocks noGrp="1"/>
          </p:cNvSpPr>
          <p:nvPr>
            <p:ph type="body" sz="quarter" idx="20"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6" name="Text Placeholder 26">
            <a:extLst>
              <a:ext uri="{FF2B5EF4-FFF2-40B4-BE49-F238E27FC236}">
                <a16:creationId xmlns:a16="http://schemas.microsoft.com/office/drawing/2014/main" id="{73A682C9-C565-B942-BE4A-688AD0E89BAC}"/>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189887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Block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7"/>
            <a:ext cx="8365106" cy="353698"/>
          </a:xfrm>
          <a:prstGeom prst="rect">
            <a:avLst/>
          </a:prstGeom>
        </p:spPr>
        <p:txBody>
          <a:bodyPr vert="horz" wrap="none" lIns="0" tIns="0" rIns="0" bIns="0" rtlCol="0" anchor="t" anchorCtr="0">
            <a:noAutofit/>
          </a:bodyPr>
          <a:lstStyle>
            <a:lvl1pPr>
              <a:defRPr>
                <a:latin typeface="+mj-lt"/>
              </a:defRPr>
            </a:lvl1pPr>
          </a:lstStyle>
          <a:p>
            <a:r>
              <a:rPr lang="en-US" dirty="0"/>
              <a:t>Click to add a title</a:t>
            </a:r>
          </a:p>
        </p:txBody>
      </p:sp>
      <p:sp>
        <p:nvSpPr>
          <p:cNvPr id="23"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74650" y="1957019"/>
            <a:ext cx="4065827" cy="2594343"/>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ext Placeholder 2"/>
          <p:cNvSpPr>
            <a:spLocks noGrp="1"/>
          </p:cNvSpPr>
          <p:nvPr>
            <p:ph type="body" sz="quarter" idx="19" hasCustomPrompt="1"/>
          </p:nvPr>
        </p:nvSpPr>
        <p:spPr>
          <a:xfrm>
            <a:off x="384175" y="1166813"/>
            <a:ext cx="8364538" cy="574305"/>
          </a:xfrm>
          <a:prstGeom prst="rect">
            <a:avLst/>
          </a:prstGeom>
        </p:spPr>
        <p:txBody>
          <a:bodyPr lIns="0" tIns="0" rIns="0" bIns="0">
            <a:noAutofit/>
          </a:bodyPr>
          <a:lstStyle>
            <a:lvl1pPr marL="0" indent="0">
              <a:lnSpc>
                <a:spcPct val="10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lead or delete this placeholder if not needed</a:t>
            </a:r>
          </a:p>
        </p:txBody>
      </p:sp>
      <p:sp>
        <p:nvSpPr>
          <p:cNvPr id="15" name="Text Placeholder 4"/>
          <p:cNvSpPr>
            <a:spLocks noGrp="1"/>
          </p:cNvSpPr>
          <p:nvPr>
            <p:ph type="body" sz="quarter" idx="18" hasCustomPrompt="1"/>
          </p:nvPr>
        </p:nvSpPr>
        <p:spPr>
          <a:xfrm>
            <a:off x="383607" y="735013"/>
            <a:ext cx="8365106" cy="215900"/>
          </a:xfrm>
          <a:prstGeom prst="rect">
            <a:avLst/>
          </a:prstGeom>
        </p:spPr>
        <p:txBody>
          <a:bodyPr lIns="0" tIns="0" rIns="0" bIns="0">
            <a:noAutofit/>
          </a:bodyPr>
          <a:lstStyle>
            <a:lvl1pPr marL="0" indent="0">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18" name="Content Placeholder 2">
            <a:extLst>
              <a:ext uri="{FF2B5EF4-FFF2-40B4-BE49-F238E27FC236}">
                <a16:creationId xmlns:a16="http://schemas.microsoft.com/office/drawing/2014/main" id="{1D312E8C-BE32-5F45-A5AB-57FDA3272178}"/>
              </a:ext>
            </a:extLst>
          </p:cNvPr>
          <p:cNvSpPr>
            <a:spLocks noGrp="1"/>
          </p:cNvSpPr>
          <p:nvPr>
            <p:ph sz="quarter" idx="20" hasCustomPrompt="1"/>
          </p:nvPr>
        </p:nvSpPr>
        <p:spPr>
          <a:xfrm>
            <a:off x="4682886" y="1966240"/>
            <a:ext cx="4065827" cy="2594343"/>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23">
            <a:extLst>
              <a:ext uri="{FF2B5EF4-FFF2-40B4-BE49-F238E27FC236}">
                <a16:creationId xmlns:a16="http://schemas.microsoft.com/office/drawing/2014/main" id="{5788FBEB-17D2-9B4E-871C-901557C8BDF3}"/>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6" name="Text Placeholder 26">
            <a:extLst>
              <a:ext uri="{FF2B5EF4-FFF2-40B4-BE49-F238E27FC236}">
                <a16:creationId xmlns:a16="http://schemas.microsoft.com/office/drawing/2014/main" id="{B0172F45-2D63-C947-95A2-B29FFC1BB963}"/>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7" name="Text Placeholder 26">
            <a:extLst>
              <a:ext uri="{FF2B5EF4-FFF2-40B4-BE49-F238E27FC236}">
                <a16:creationId xmlns:a16="http://schemas.microsoft.com/office/drawing/2014/main" id="{4C05A54F-7DE5-2948-A643-AE98F84829A4}"/>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7" name="Text Placeholder 26">
            <a:extLst>
              <a:ext uri="{FF2B5EF4-FFF2-40B4-BE49-F238E27FC236}">
                <a16:creationId xmlns:a16="http://schemas.microsoft.com/office/drawing/2014/main" id="{E83871FE-5CBA-3449-A72E-7B2430BC8746}"/>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8" name="Text Placeholder 26">
            <a:extLst>
              <a:ext uri="{FF2B5EF4-FFF2-40B4-BE49-F238E27FC236}">
                <a16:creationId xmlns:a16="http://schemas.microsoft.com/office/drawing/2014/main" id="{86174AB2-CB0C-7746-BCF0-107D72ECD19C}"/>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9" name="Text Placeholder 26">
            <a:extLst>
              <a:ext uri="{FF2B5EF4-FFF2-40B4-BE49-F238E27FC236}">
                <a16:creationId xmlns:a16="http://schemas.microsoft.com/office/drawing/2014/main" id="{C6D2136F-0B47-D348-A846-B3410D6FC052}"/>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30" name="Text Placeholder 26">
            <a:extLst>
              <a:ext uri="{FF2B5EF4-FFF2-40B4-BE49-F238E27FC236}">
                <a16:creationId xmlns:a16="http://schemas.microsoft.com/office/drawing/2014/main" id="{662DC909-E1F1-8343-99DE-802D9BE956C9}"/>
              </a:ext>
            </a:extLst>
          </p:cNvPr>
          <p:cNvSpPr>
            <a:spLocks noGrp="1"/>
          </p:cNvSpPr>
          <p:nvPr>
            <p:ph type="body" sz="quarter" idx="21"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607958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Blocks (2)">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7"/>
            <a:ext cx="8365106" cy="353698"/>
          </a:xfrm>
          <a:prstGeom prst="rect">
            <a:avLst/>
          </a:prstGeom>
        </p:spPr>
        <p:txBody>
          <a:bodyPr vert="horz" wrap="none" lIns="0" tIns="0" rIns="0" bIns="0" rtlCol="0" anchor="t" anchorCtr="0">
            <a:noAutofit/>
          </a:bodyPr>
          <a:lstStyle>
            <a:lvl1pPr>
              <a:defRPr>
                <a:latin typeface="+mj-lt"/>
              </a:defRPr>
            </a:lvl1pPr>
          </a:lstStyle>
          <a:p>
            <a:r>
              <a:rPr lang="en-US" dirty="0"/>
              <a:t>Click to add a title</a:t>
            </a:r>
          </a:p>
        </p:txBody>
      </p:sp>
      <p:sp>
        <p:nvSpPr>
          <p:cNvPr id="23"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74650" y="950913"/>
            <a:ext cx="4065827" cy="3600449"/>
          </a:xfrm>
          <a:prstGeom prst="rect">
            <a:avLst/>
          </a:prstGeom>
          <a:ln>
            <a:solidFill>
              <a:schemeClr val="accent2">
                <a:lumMod val="90000"/>
              </a:schemeClr>
            </a:solidFill>
          </a:ln>
        </p:spPr>
        <p:txBody>
          <a:bodyPr lIns="144000" tIns="360000" rIns="144000" bIns="14400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Content Placeholder 2">
            <a:extLst>
              <a:ext uri="{FF2B5EF4-FFF2-40B4-BE49-F238E27FC236}">
                <a16:creationId xmlns:a16="http://schemas.microsoft.com/office/drawing/2014/main" id="{1D312E8C-BE32-5F45-A5AB-57FDA3272178}"/>
              </a:ext>
            </a:extLst>
          </p:cNvPr>
          <p:cNvSpPr>
            <a:spLocks noGrp="1"/>
          </p:cNvSpPr>
          <p:nvPr>
            <p:ph sz="quarter" idx="20" hasCustomPrompt="1"/>
          </p:nvPr>
        </p:nvSpPr>
        <p:spPr>
          <a:xfrm>
            <a:off x="4682886" y="950913"/>
            <a:ext cx="4065827" cy="3600449"/>
          </a:xfrm>
          <a:prstGeom prst="rect">
            <a:avLst/>
          </a:prstGeom>
          <a:ln>
            <a:solidFill>
              <a:schemeClr val="accent2">
                <a:lumMod val="90000"/>
              </a:schemeClr>
            </a:solidFill>
          </a:ln>
        </p:spPr>
        <p:txBody>
          <a:bodyPr lIns="144000" tIns="360000" rIns="144000" bIns="14400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23">
            <a:extLst>
              <a:ext uri="{FF2B5EF4-FFF2-40B4-BE49-F238E27FC236}">
                <a16:creationId xmlns:a16="http://schemas.microsoft.com/office/drawing/2014/main" id="{5788FBEB-17D2-9B4E-871C-901557C8BDF3}"/>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6" name="Text Placeholder 26">
            <a:extLst>
              <a:ext uri="{FF2B5EF4-FFF2-40B4-BE49-F238E27FC236}">
                <a16:creationId xmlns:a16="http://schemas.microsoft.com/office/drawing/2014/main" id="{B0172F45-2D63-C947-95A2-B29FFC1BB963}"/>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7" name="Text Placeholder 26">
            <a:extLst>
              <a:ext uri="{FF2B5EF4-FFF2-40B4-BE49-F238E27FC236}">
                <a16:creationId xmlns:a16="http://schemas.microsoft.com/office/drawing/2014/main" id="{4C05A54F-7DE5-2948-A643-AE98F84829A4}"/>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7" name="Text Placeholder 26">
            <a:extLst>
              <a:ext uri="{FF2B5EF4-FFF2-40B4-BE49-F238E27FC236}">
                <a16:creationId xmlns:a16="http://schemas.microsoft.com/office/drawing/2014/main" id="{E83871FE-5CBA-3449-A72E-7B2430BC8746}"/>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8" name="Text Placeholder 26">
            <a:extLst>
              <a:ext uri="{FF2B5EF4-FFF2-40B4-BE49-F238E27FC236}">
                <a16:creationId xmlns:a16="http://schemas.microsoft.com/office/drawing/2014/main" id="{86174AB2-CB0C-7746-BCF0-107D72ECD19C}"/>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9" name="Text Placeholder 26">
            <a:extLst>
              <a:ext uri="{FF2B5EF4-FFF2-40B4-BE49-F238E27FC236}">
                <a16:creationId xmlns:a16="http://schemas.microsoft.com/office/drawing/2014/main" id="{C6D2136F-0B47-D348-A846-B3410D6FC052}"/>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30" name="Text Placeholder 26">
            <a:extLst>
              <a:ext uri="{FF2B5EF4-FFF2-40B4-BE49-F238E27FC236}">
                <a16:creationId xmlns:a16="http://schemas.microsoft.com/office/drawing/2014/main" id="{662DC909-E1F1-8343-99DE-802D9BE956C9}"/>
              </a:ext>
            </a:extLst>
          </p:cNvPr>
          <p:cNvSpPr>
            <a:spLocks noGrp="1"/>
          </p:cNvSpPr>
          <p:nvPr>
            <p:ph type="body" sz="quarter" idx="21"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5" name="Text Placeholder 4">
            <a:extLst>
              <a:ext uri="{FF2B5EF4-FFF2-40B4-BE49-F238E27FC236}">
                <a16:creationId xmlns:a16="http://schemas.microsoft.com/office/drawing/2014/main" id="{3B7D160A-2DF6-4FFF-BC38-3B9EC1D78BC5}"/>
              </a:ext>
            </a:extLst>
          </p:cNvPr>
          <p:cNvSpPr>
            <a:spLocks noGrp="1"/>
          </p:cNvSpPr>
          <p:nvPr>
            <p:ph type="body" sz="quarter" idx="22" hasCustomPrompt="1"/>
          </p:nvPr>
        </p:nvSpPr>
        <p:spPr>
          <a:xfrm>
            <a:off x="517563" y="800100"/>
            <a:ext cx="3780000" cy="360000"/>
          </a:xfrm>
          <a:prstGeom prst="rect">
            <a:avLst/>
          </a:prstGeom>
          <a:solidFill>
            <a:schemeClr val="tx2"/>
          </a:solidFill>
        </p:spPr>
        <p:txBody>
          <a:bodyPr anchor="ctr"/>
          <a:lstStyle>
            <a:lvl1pPr marL="0" indent="0" algn="ctr">
              <a:buNone/>
              <a:defRPr sz="1400" b="1">
                <a:solidFill>
                  <a:schemeClr val="bg1"/>
                </a:solidFill>
              </a:defRPr>
            </a:lvl1pPr>
          </a:lstStyle>
          <a:p>
            <a:pPr lvl="0"/>
            <a:r>
              <a:rPr lang="en-US" dirty="0"/>
              <a:t>Subtitle</a:t>
            </a:r>
          </a:p>
        </p:txBody>
      </p:sp>
      <p:sp>
        <p:nvSpPr>
          <p:cNvPr id="19" name="Text Placeholder 4">
            <a:extLst>
              <a:ext uri="{FF2B5EF4-FFF2-40B4-BE49-F238E27FC236}">
                <a16:creationId xmlns:a16="http://schemas.microsoft.com/office/drawing/2014/main" id="{8C03D8EB-1F28-47FD-B51E-BEA75BA48C5B}"/>
              </a:ext>
            </a:extLst>
          </p:cNvPr>
          <p:cNvSpPr>
            <a:spLocks noGrp="1"/>
          </p:cNvSpPr>
          <p:nvPr>
            <p:ph type="body" sz="quarter" idx="23" hasCustomPrompt="1"/>
          </p:nvPr>
        </p:nvSpPr>
        <p:spPr>
          <a:xfrm>
            <a:off x="4825799" y="800100"/>
            <a:ext cx="3780000" cy="360000"/>
          </a:xfrm>
          <a:prstGeom prst="rect">
            <a:avLst/>
          </a:prstGeom>
          <a:solidFill>
            <a:schemeClr val="tx2"/>
          </a:solidFill>
        </p:spPr>
        <p:txBody>
          <a:bodyPr anchor="ctr"/>
          <a:lstStyle>
            <a:lvl1pPr marL="0" indent="0" algn="ctr">
              <a:buNone/>
              <a:defRPr sz="1400" b="1">
                <a:solidFill>
                  <a:schemeClr val="bg1"/>
                </a:solidFill>
              </a:defRPr>
            </a:lvl1pPr>
          </a:lstStyle>
          <a:p>
            <a:pPr lvl="0"/>
            <a:r>
              <a:rPr lang="en-US" dirty="0"/>
              <a:t>Subtitle</a:t>
            </a:r>
          </a:p>
        </p:txBody>
      </p:sp>
    </p:spTree>
    <p:extLst>
      <p:ext uri="{BB962C8B-B14F-4D97-AF65-F5344CB8AC3E}">
        <p14:creationId xmlns:p14="http://schemas.microsoft.com/office/powerpoint/2010/main" val="1221041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s wo pic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35" name="Text Placeholder 2"/>
          <p:cNvSpPr>
            <a:spLocks noGrp="1"/>
          </p:cNvSpPr>
          <p:nvPr>
            <p:ph type="body" sz="quarter" idx="28" hasCustomPrompt="1"/>
          </p:nvPr>
        </p:nvSpPr>
        <p:spPr>
          <a:xfrm>
            <a:off x="384175" y="1166813"/>
            <a:ext cx="8364538" cy="369151"/>
          </a:xfrm>
          <a:prstGeom prst="rect">
            <a:avLst/>
          </a:prstGeom>
        </p:spPr>
        <p:txBody>
          <a:bodyPr lIns="0" tIns="0" rIns="0" bIns="0">
            <a:noAutofit/>
          </a:bodyPr>
          <a:lstStyle>
            <a:lvl1pPr marL="0" indent="0" algn="l">
              <a:lnSpc>
                <a:spcPct val="10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lead or delete this placeholder if not needed</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83607" y="2755021"/>
            <a:ext cx="2512658" cy="1796341"/>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Text Placeholder 2"/>
          <p:cNvSpPr>
            <a:spLocks noGrp="1"/>
          </p:cNvSpPr>
          <p:nvPr>
            <p:ph type="body" sz="quarter" idx="22" hasCustomPrompt="1"/>
          </p:nvPr>
        </p:nvSpPr>
        <p:spPr>
          <a:xfrm>
            <a:off x="383607" y="1751864"/>
            <a:ext cx="2512658" cy="46600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1" name="Text Placeholder 2"/>
          <p:cNvSpPr>
            <a:spLocks noGrp="1"/>
          </p:cNvSpPr>
          <p:nvPr>
            <p:ph type="body" sz="quarter" idx="29" hasCustomPrompt="1"/>
          </p:nvPr>
        </p:nvSpPr>
        <p:spPr>
          <a:xfrm>
            <a:off x="383607" y="2270178"/>
            <a:ext cx="2512658" cy="359584"/>
          </a:xfrm>
          <a:prstGeom prst="rect">
            <a:avLst/>
          </a:prstGeom>
        </p:spPr>
        <p:txBody>
          <a:bodyPr lIns="0" tIns="0" rIns="0" bIns="0">
            <a:noAutofit/>
          </a:bodyPr>
          <a:lstStyle>
            <a:lvl1pPr marL="0" indent="0" algn="l">
              <a:lnSpc>
                <a:spcPct val="100000"/>
              </a:lnSpc>
              <a:spcBef>
                <a:spcPts val="600"/>
              </a:spcBef>
              <a:buNone/>
              <a:defRPr lang="en-US" sz="12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subtitle</a:t>
            </a:r>
          </a:p>
        </p:txBody>
      </p:sp>
      <p:sp>
        <p:nvSpPr>
          <p:cNvPr id="71" name="Text Placeholder 2"/>
          <p:cNvSpPr>
            <a:spLocks noGrp="1"/>
          </p:cNvSpPr>
          <p:nvPr>
            <p:ph type="body" sz="quarter" idx="31" hasCustomPrompt="1"/>
          </p:nvPr>
        </p:nvSpPr>
        <p:spPr>
          <a:xfrm>
            <a:off x="3309831" y="1751864"/>
            <a:ext cx="2512658" cy="46600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2" name="Text Placeholder 2"/>
          <p:cNvSpPr>
            <a:spLocks noGrp="1"/>
          </p:cNvSpPr>
          <p:nvPr>
            <p:ph type="body" sz="quarter" idx="32" hasCustomPrompt="1"/>
          </p:nvPr>
        </p:nvSpPr>
        <p:spPr>
          <a:xfrm>
            <a:off x="3309831" y="2270178"/>
            <a:ext cx="2512658" cy="359584"/>
          </a:xfrm>
          <a:prstGeom prst="rect">
            <a:avLst/>
          </a:prstGeom>
        </p:spPr>
        <p:txBody>
          <a:bodyPr lIns="0" tIns="0" rIns="0" bIns="0">
            <a:noAutofit/>
          </a:bodyPr>
          <a:lstStyle>
            <a:lvl1pPr marL="0" indent="0" algn="l">
              <a:lnSpc>
                <a:spcPct val="100000"/>
              </a:lnSpc>
              <a:spcBef>
                <a:spcPts val="600"/>
              </a:spcBef>
              <a:buNone/>
              <a:defRPr lang="en-US" sz="12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subtitle</a:t>
            </a:r>
          </a:p>
        </p:txBody>
      </p:sp>
      <p:sp>
        <p:nvSpPr>
          <p:cNvPr id="76" name="Text Placeholder 2"/>
          <p:cNvSpPr>
            <a:spLocks noGrp="1"/>
          </p:cNvSpPr>
          <p:nvPr>
            <p:ph type="body" sz="quarter" idx="34" hasCustomPrompt="1"/>
          </p:nvPr>
        </p:nvSpPr>
        <p:spPr>
          <a:xfrm>
            <a:off x="6236055" y="1751864"/>
            <a:ext cx="2512658" cy="46600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7" name="Text Placeholder 2"/>
          <p:cNvSpPr>
            <a:spLocks noGrp="1"/>
          </p:cNvSpPr>
          <p:nvPr>
            <p:ph type="body" sz="quarter" idx="35" hasCustomPrompt="1"/>
          </p:nvPr>
        </p:nvSpPr>
        <p:spPr>
          <a:xfrm>
            <a:off x="6236055" y="2270178"/>
            <a:ext cx="2512658" cy="359584"/>
          </a:xfrm>
          <a:prstGeom prst="rect">
            <a:avLst/>
          </a:prstGeom>
        </p:spPr>
        <p:txBody>
          <a:bodyPr lIns="0" tIns="0" rIns="0" bIns="0">
            <a:noAutofit/>
          </a:bodyPr>
          <a:lstStyle>
            <a:lvl1pPr marL="0" indent="0" algn="l">
              <a:lnSpc>
                <a:spcPct val="100000"/>
              </a:lnSpc>
              <a:spcBef>
                <a:spcPts val="600"/>
              </a:spcBef>
              <a:buNone/>
              <a:defRPr lang="en-US" sz="12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subtitle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3309831" y="2755020"/>
            <a:ext cx="2512658" cy="1796341"/>
          </a:xfrm>
          <a:prstGeom prst="rect">
            <a:avLst/>
          </a:prstGeom>
        </p:spPr>
        <p:txBody>
          <a:bodyPr lIns="0" tIns="0" rIns="0" bIns="0">
            <a:noAutofit/>
          </a:bodyPr>
          <a:lstStyle>
            <a:lvl1pPr marL="144000" marR="0" indent="-1440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a:p>
            <a:pPr lvl="0"/>
            <a:r>
              <a:rPr lang="en-GB" dirty="0"/>
              <a: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6236055" y="2755019"/>
            <a:ext cx="2512658" cy="1796341"/>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0" name="Text Placeholder 23">
            <a:extLst>
              <a:ext uri="{FF2B5EF4-FFF2-40B4-BE49-F238E27FC236}">
                <a16:creationId xmlns:a16="http://schemas.microsoft.com/office/drawing/2014/main" id="{32F94577-9F18-DE4D-A0A9-9ADEBCA20A3E}"/>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1" name="Text Placeholder 26">
            <a:extLst>
              <a:ext uri="{FF2B5EF4-FFF2-40B4-BE49-F238E27FC236}">
                <a16:creationId xmlns:a16="http://schemas.microsoft.com/office/drawing/2014/main" id="{54052D44-6286-7A4C-A104-C5B58C0758F9}"/>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2" name="Text Placeholder 26">
            <a:extLst>
              <a:ext uri="{FF2B5EF4-FFF2-40B4-BE49-F238E27FC236}">
                <a16:creationId xmlns:a16="http://schemas.microsoft.com/office/drawing/2014/main" id="{6965F9F6-9582-3B44-8D17-4FB74185570B}"/>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3" name="Text Placeholder 26">
            <a:extLst>
              <a:ext uri="{FF2B5EF4-FFF2-40B4-BE49-F238E27FC236}">
                <a16:creationId xmlns:a16="http://schemas.microsoft.com/office/drawing/2014/main" id="{B5D6ACFC-59CB-2546-B161-36372765F6ED}"/>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4" name="Text Placeholder 26">
            <a:extLst>
              <a:ext uri="{FF2B5EF4-FFF2-40B4-BE49-F238E27FC236}">
                <a16:creationId xmlns:a16="http://schemas.microsoft.com/office/drawing/2014/main" id="{51B2DDAE-A441-1B46-8A20-9CD58571FFF0}"/>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5" name="Text Placeholder 26">
            <a:extLst>
              <a:ext uri="{FF2B5EF4-FFF2-40B4-BE49-F238E27FC236}">
                <a16:creationId xmlns:a16="http://schemas.microsoft.com/office/drawing/2014/main" id="{4A64439A-CBC6-004B-A46E-1316EF7EF0EF}"/>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6" name="Text Placeholder 26">
            <a:extLst>
              <a:ext uri="{FF2B5EF4-FFF2-40B4-BE49-F238E27FC236}">
                <a16:creationId xmlns:a16="http://schemas.microsoft.com/office/drawing/2014/main" id="{64BE1802-9887-084E-80D2-302F0CAE3E71}"/>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09463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s w pic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83606" y="2999411"/>
            <a:ext cx="2519053" cy="1489465"/>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22" name="Text Placeholder 2"/>
          <p:cNvSpPr>
            <a:spLocks noGrp="1"/>
          </p:cNvSpPr>
          <p:nvPr>
            <p:ph type="body" sz="quarter" idx="22" hasCustomPrompt="1"/>
          </p:nvPr>
        </p:nvSpPr>
        <p:spPr>
          <a:xfrm>
            <a:off x="383606" y="2647283"/>
            <a:ext cx="2519053" cy="288159"/>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1" name="Text Placeholder 2"/>
          <p:cNvSpPr>
            <a:spLocks noGrp="1"/>
          </p:cNvSpPr>
          <p:nvPr>
            <p:ph type="body" sz="quarter" idx="31" hasCustomPrompt="1"/>
          </p:nvPr>
        </p:nvSpPr>
        <p:spPr>
          <a:xfrm>
            <a:off x="3306633" y="2647283"/>
            <a:ext cx="2519053" cy="288159"/>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6" name="Text Placeholder 2"/>
          <p:cNvSpPr>
            <a:spLocks noGrp="1"/>
          </p:cNvSpPr>
          <p:nvPr>
            <p:ph type="body" sz="quarter" idx="34" hasCustomPrompt="1"/>
          </p:nvPr>
        </p:nvSpPr>
        <p:spPr>
          <a:xfrm>
            <a:off x="6229660" y="2647283"/>
            <a:ext cx="2519053" cy="288159"/>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3306633" y="2999410"/>
            <a:ext cx="2519053" cy="1489465"/>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6229660" y="2999409"/>
            <a:ext cx="2519053" cy="1489465"/>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40" name="Text Placeholder 23">
            <a:extLst>
              <a:ext uri="{FF2B5EF4-FFF2-40B4-BE49-F238E27FC236}">
                <a16:creationId xmlns:a16="http://schemas.microsoft.com/office/drawing/2014/main" id="{32F94577-9F18-DE4D-A0A9-9ADEBCA20A3E}"/>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1" name="Text Placeholder 26">
            <a:extLst>
              <a:ext uri="{FF2B5EF4-FFF2-40B4-BE49-F238E27FC236}">
                <a16:creationId xmlns:a16="http://schemas.microsoft.com/office/drawing/2014/main" id="{54052D44-6286-7A4C-A104-C5B58C0758F9}"/>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2" name="Text Placeholder 26">
            <a:extLst>
              <a:ext uri="{FF2B5EF4-FFF2-40B4-BE49-F238E27FC236}">
                <a16:creationId xmlns:a16="http://schemas.microsoft.com/office/drawing/2014/main" id="{6965F9F6-9582-3B44-8D17-4FB74185570B}"/>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3" name="Text Placeholder 26">
            <a:extLst>
              <a:ext uri="{FF2B5EF4-FFF2-40B4-BE49-F238E27FC236}">
                <a16:creationId xmlns:a16="http://schemas.microsoft.com/office/drawing/2014/main" id="{B5D6ACFC-59CB-2546-B161-36372765F6ED}"/>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4" name="Text Placeholder 26">
            <a:extLst>
              <a:ext uri="{FF2B5EF4-FFF2-40B4-BE49-F238E27FC236}">
                <a16:creationId xmlns:a16="http://schemas.microsoft.com/office/drawing/2014/main" id="{51B2DDAE-A441-1B46-8A20-9CD58571FFF0}"/>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5" name="Text Placeholder 26">
            <a:extLst>
              <a:ext uri="{FF2B5EF4-FFF2-40B4-BE49-F238E27FC236}">
                <a16:creationId xmlns:a16="http://schemas.microsoft.com/office/drawing/2014/main" id="{4A64439A-CBC6-004B-A46E-1316EF7EF0EF}"/>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6" name="Text Placeholder 26">
            <a:extLst>
              <a:ext uri="{FF2B5EF4-FFF2-40B4-BE49-F238E27FC236}">
                <a16:creationId xmlns:a16="http://schemas.microsoft.com/office/drawing/2014/main" id="{64BE1802-9887-084E-80D2-302F0CAE3E71}"/>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24" name="Picture Placeholder 6">
            <a:extLst>
              <a:ext uri="{FF2B5EF4-FFF2-40B4-BE49-F238E27FC236}">
                <a16:creationId xmlns:a16="http://schemas.microsoft.com/office/drawing/2014/main" id="{67F31111-9B73-994F-BE8C-C55388657C7A}"/>
              </a:ext>
            </a:extLst>
          </p:cNvPr>
          <p:cNvSpPr>
            <a:spLocks noGrp="1"/>
          </p:cNvSpPr>
          <p:nvPr>
            <p:ph type="pic" sz="quarter" idx="21" hasCustomPrompt="1"/>
          </p:nvPr>
        </p:nvSpPr>
        <p:spPr>
          <a:xfrm>
            <a:off x="383606" y="1253100"/>
            <a:ext cx="2519053"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5" name="Picture Placeholder 6">
            <a:extLst>
              <a:ext uri="{FF2B5EF4-FFF2-40B4-BE49-F238E27FC236}">
                <a16:creationId xmlns:a16="http://schemas.microsoft.com/office/drawing/2014/main" id="{25E0286D-50C3-EE4F-A08D-A45D27C90585}"/>
              </a:ext>
            </a:extLst>
          </p:cNvPr>
          <p:cNvSpPr>
            <a:spLocks noGrp="1"/>
          </p:cNvSpPr>
          <p:nvPr>
            <p:ph type="pic" sz="quarter" idx="42" hasCustomPrompt="1"/>
          </p:nvPr>
        </p:nvSpPr>
        <p:spPr>
          <a:xfrm>
            <a:off x="3306633" y="1253867"/>
            <a:ext cx="2519053"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6" name="Picture Placeholder 6">
            <a:extLst>
              <a:ext uri="{FF2B5EF4-FFF2-40B4-BE49-F238E27FC236}">
                <a16:creationId xmlns:a16="http://schemas.microsoft.com/office/drawing/2014/main" id="{13E1438A-7205-A64F-9BA2-15966D25191B}"/>
              </a:ext>
            </a:extLst>
          </p:cNvPr>
          <p:cNvSpPr>
            <a:spLocks noGrp="1"/>
          </p:cNvSpPr>
          <p:nvPr>
            <p:ph type="pic" sz="quarter" idx="43" hasCustomPrompt="1"/>
          </p:nvPr>
        </p:nvSpPr>
        <p:spPr>
          <a:xfrm>
            <a:off x="6229660" y="1254634"/>
            <a:ext cx="2519053"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Tree>
    <p:extLst>
      <p:ext uri="{BB962C8B-B14F-4D97-AF65-F5344CB8AC3E}">
        <p14:creationId xmlns:p14="http://schemas.microsoft.com/office/powerpoint/2010/main" val="455614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full inf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E3CF7D-B0A9-BE4B-648C-7171B0D2B42D}"/>
              </a:ext>
            </a:extLst>
          </p:cNvPr>
          <p:cNvSpPr/>
          <p:nvPr userDrawn="1"/>
        </p:nvSpPr>
        <p:spPr>
          <a:xfrm>
            <a:off x="0" y="0"/>
            <a:ext cx="9144000" cy="5143500"/>
          </a:xfrm>
          <a:prstGeom prst="rect">
            <a:avLst/>
          </a:prstGeom>
          <a:gradFill>
            <a:gsLst>
              <a:gs pos="70000">
                <a:srgbClr val="0C2090"/>
              </a:gs>
              <a:gs pos="0">
                <a:schemeClr val="bg2"/>
              </a:gs>
              <a:gs pos="100000">
                <a:srgbClr val="1920D6"/>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5" name="Title 4">
            <a:extLst>
              <a:ext uri="{FF2B5EF4-FFF2-40B4-BE49-F238E27FC236}">
                <a16:creationId xmlns:a16="http://schemas.microsoft.com/office/drawing/2014/main" id="{50ED2B15-3C94-0649-8170-9C8B1A3F2C89}"/>
              </a:ext>
            </a:extLst>
          </p:cNvPr>
          <p:cNvSpPr>
            <a:spLocks noGrp="1"/>
          </p:cNvSpPr>
          <p:nvPr userDrawn="1">
            <p:ph type="title" hasCustomPrompt="1"/>
          </p:nvPr>
        </p:nvSpPr>
        <p:spPr>
          <a:xfrm>
            <a:off x="381001" y="1492395"/>
            <a:ext cx="6934198" cy="1142180"/>
          </a:xfrm>
        </p:spPr>
        <p:txBody>
          <a:bodyPr anchor="t">
            <a:noAutofit/>
          </a:bodyPr>
          <a:lstStyle>
            <a:lvl1pPr>
              <a:defRPr sz="4400">
                <a:solidFill>
                  <a:schemeClr val="bg1"/>
                </a:solidFill>
                <a:latin typeface="+mj-lt"/>
              </a:defRPr>
            </a:lvl1pPr>
          </a:lstStyle>
          <a:p>
            <a:r>
              <a:rPr lang="en-US" dirty="0"/>
              <a:t>Click to add a title. </a:t>
            </a:r>
            <a:br>
              <a:rPr lang="en-US" dirty="0"/>
            </a:br>
            <a:r>
              <a:rPr lang="en-US" dirty="0"/>
              <a:t>Please be short and clear</a:t>
            </a:r>
            <a:endParaRPr lang="en-US" dirty="0">
              <a:solidFill>
                <a:schemeClr val="bg1"/>
              </a:solidFill>
              <a:latin typeface="Arial" panose="020B0604020202020204" pitchFamily="34" charset="0"/>
              <a:cs typeface="Arial" panose="020B0604020202020204" pitchFamily="34" charset="0"/>
            </a:endParaRPr>
          </a:p>
        </p:txBody>
      </p:sp>
      <p:sp>
        <p:nvSpPr>
          <p:cNvPr id="6" name="Text Placeholder 2"/>
          <p:cNvSpPr>
            <a:spLocks noGrp="1"/>
          </p:cNvSpPr>
          <p:nvPr>
            <p:ph type="body" sz="quarter" idx="11" hasCustomPrompt="1"/>
          </p:nvPr>
        </p:nvSpPr>
        <p:spPr>
          <a:xfrm>
            <a:off x="374650" y="3054302"/>
            <a:ext cx="6934199" cy="290849"/>
          </a:xfrm>
          <a:prstGeom prst="rect">
            <a:avLst/>
          </a:prstGeom>
        </p:spPr>
        <p:txBody>
          <a:bodyPr wrap="square" lIns="0" tIns="0" rIns="0" bIns="0">
            <a:noAutofit/>
          </a:bodyPr>
          <a:lstStyle>
            <a:lvl1pPr marL="0" indent="0">
              <a:buNone/>
              <a:defRPr sz="2100">
                <a:solidFill>
                  <a:schemeClr val="tx2">
                    <a:lumMod val="40000"/>
                    <a:lumOff val="60000"/>
                  </a:schemeClr>
                </a:solidFill>
                <a:latin typeface="+mn-lt"/>
              </a:defRPr>
            </a:lvl1pPr>
            <a:lvl2pPr marL="342900" indent="0">
              <a:buNone/>
              <a:defRPr sz="2100">
                <a:solidFill>
                  <a:schemeClr val="accent2"/>
                </a:solidFill>
              </a:defRPr>
            </a:lvl2pPr>
            <a:lvl3pPr marL="685800" indent="0">
              <a:buNone/>
              <a:defRPr sz="2100">
                <a:solidFill>
                  <a:schemeClr val="accent2"/>
                </a:solidFill>
              </a:defRPr>
            </a:lvl3pPr>
            <a:lvl4pPr marL="1028700" indent="0">
              <a:buNone/>
              <a:defRPr sz="2100">
                <a:solidFill>
                  <a:schemeClr val="accent2"/>
                </a:solidFill>
              </a:defRPr>
            </a:lvl4pPr>
            <a:lvl5pPr marL="1371600" indent="0">
              <a:buNone/>
              <a:defRPr sz="2100">
                <a:solidFill>
                  <a:schemeClr val="accent2"/>
                </a:solidFill>
              </a:defRPr>
            </a:lvl5pPr>
          </a:lstStyle>
          <a:p>
            <a:pPr lvl="0"/>
            <a:r>
              <a:rPr lang="en-US" dirty="0"/>
              <a:t>Click to add a subtitle</a:t>
            </a:r>
          </a:p>
        </p:txBody>
      </p:sp>
      <p:sp>
        <p:nvSpPr>
          <p:cNvPr id="14" name="Text Placeholder 2"/>
          <p:cNvSpPr>
            <a:spLocks noGrp="1"/>
          </p:cNvSpPr>
          <p:nvPr>
            <p:ph type="body" sz="quarter" idx="18" hasCustomPrompt="1"/>
          </p:nvPr>
        </p:nvSpPr>
        <p:spPr>
          <a:xfrm>
            <a:off x="374649" y="4227677"/>
            <a:ext cx="6934200" cy="243248"/>
          </a:xfrm>
          <a:prstGeom prst="rect">
            <a:avLst/>
          </a:prstGeom>
        </p:spPr>
        <p:txBody>
          <a:bodyPr wrap="square" lIns="0" tIns="0" rIns="0" bIns="0">
            <a:noAutofit/>
          </a:bodyPr>
          <a:lstStyle>
            <a:lvl1pPr marL="0" indent="0">
              <a:buNone/>
              <a:defRPr sz="1800">
                <a:solidFill>
                  <a:schemeClr val="bg1"/>
                </a:solidFill>
                <a:latin typeface="+mn-lt"/>
              </a:defRPr>
            </a:lvl1pPr>
            <a:lvl2pPr marL="342900" indent="0">
              <a:buNone/>
              <a:defRPr sz="2100">
                <a:solidFill>
                  <a:schemeClr val="accent2"/>
                </a:solidFill>
              </a:defRPr>
            </a:lvl2pPr>
            <a:lvl3pPr marL="685800" indent="0">
              <a:buNone/>
              <a:defRPr sz="2100">
                <a:solidFill>
                  <a:schemeClr val="accent2"/>
                </a:solidFill>
              </a:defRPr>
            </a:lvl3pPr>
            <a:lvl4pPr marL="1028700" indent="0">
              <a:buNone/>
              <a:defRPr sz="2100">
                <a:solidFill>
                  <a:schemeClr val="accent2"/>
                </a:solidFill>
              </a:defRPr>
            </a:lvl4pPr>
            <a:lvl5pPr marL="1371600" indent="0">
              <a:buNone/>
              <a:defRPr sz="2100">
                <a:solidFill>
                  <a:schemeClr val="accent2"/>
                </a:solidFill>
              </a:defRPr>
            </a:lvl5pPr>
          </a:lstStyle>
          <a:p>
            <a:pPr lvl="0"/>
            <a:r>
              <a:rPr lang="en-US" dirty="0"/>
              <a:t>Name Surname, job title</a:t>
            </a:r>
          </a:p>
        </p:txBody>
      </p:sp>
      <p:sp>
        <p:nvSpPr>
          <p:cNvPr id="15" name="Text Placeholder 2"/>
          <p:cNvSpPr>
            <a:spLocks noGrp="1"/>
          </p:cNvSpPr>
          <p:nvPr>
            <p:ph type="body" sz="quarter" idx="19" hasCustomPrompt="1"/>
          </p:nvPr>
        </p:nvSpPr>
        <p:spPr>
          <a:xfrm>
            <a:off x="381001" y="4618523"/>
            <a:ext cx="4190999" cy="243248"/>
          </a:xfrm>
          <a:prstGeom prst="rect">
            <a:avLst/>
          </a:prstGeom>
        </p:spPr>
        <p:txBody>
          <a:bodyPr wrap="square" lIns="0" tIns="0" rIns="0" bIns="0">
            <a:noAutofit/>
          </a:bodyPr>
          <a:lstStyle>
            <a:lvl1pPr marL="0" indent="0">
              <a:buNone/>
              <a:defRPr sz="1800">
                <a:solidFill>
                  <a:schemeClr val="bg1"/>
                </a:solidFill>
                <a:latin typeface="+mn-lt"/>
              </a:defRPr>
            </a:lvl1pPr>
            <a:lvl2pPr marL="342900" indent="0">
              <a:buNone/>
              <a:defRPr sz="2100">
                <a:solidFill>
                  <a:schemeClr val="accent2"/>
                </a:solidFill>
              </a:defRPr>
            </a:lvl2pPr>
            <a:lvl3pPr marL="685800" indent="0">
              <a:buNone/>
              <a:defRPr sz="2100">
                <a:solidFill>
                  <a:schemeClr val="accent2"/>
                </a:solidFill>
              </a:defRPr>
            </a:lvl3pPr>
            <a:lvl4pPr marL="1028700" indent="0">
              <a:buNone/>
              <a:defRPr sz="2100">
                <a:solidFill>
                  <a:schemeClr val="accent2"/>
                </a:solidFill>
              </a:defRPr>
            </a:lvl4pPr>
            <a:lvl5pPr marL="1371600" indent="0">
              <a:buNone/>
              <a:defRPr sz="2100">
                <a:solidFill>
                  <a:schemeClr val="accent2"/>
                </a:solidFill>
              </a:defRPr>
            </a:lvl5pPr>
          </a:lstStyle>
          <a:p>
            <a:pPr lvl="0"/>
            <a:r>
              <a:rPr lang="en-US" dirty="0"/>
              <a:t>Date</a:t>
            </a:r>
          </a:p>
        </p:txBody>
      </p:sp>
      <p:sp>
        <p:nvSpPr>
          <p:cNvPr id="28" name="Text Placeholder 23">
            <a:extLst>
              <a:ext uri="{FF2B5EF4-FFF2-40B4-BE49-F238E27FC236}">
                <a16:creationId xmlns:a16="http://schemas.microsoft.com/office/drawing/2014/main" id="{1E3F0F55-6927-A748-B52D-611866FBEB16}"/>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29" name="Text Placeholder 26">
            <a:extLst>
              <a:ext uri="{FF2B5EF4-FFF2-40B4-BE49-F238E27FC236}">
                <a16:creationId xmlns:a16="http://schemas.microsoft.com/office/drawing/2014/main" id="{F0B1001D-5018-A242-BDCE-2FFF48DD9F3C}"/>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30" name="Text Placeholder 26">
            <a:extLst>
              <a:ext uri="{FF2B5EF4-FFF2-40B4-BE49-F238E27FC236}">
                <a16:creationId xmlns:a16="http://schemas.microsoft.com/office/drawing/2014/main" id="{FA3A065C-185B-4941-877B-86A0CDAC008D}"/>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31" name="Text Placeholder 26">
            <a:extLst>
              <a:ext uri="{FF2B5EF4-FFF2-40B4-BE49-F238E27FC236}">
                <a16:creationId xmlns:a16="http://schemas.microsoft.com/office/drawing/2014/main" id="{0B4B9CBD-07C2-8F45-A1B8-41C2B806A447}"/>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32" name="Text Placeholder 26">
            <a:extLst>
              <a:ext uri="{FF2B5EF4-FFF2-40B4-BE49-F238E27FC236}">
                <a16:creationId xmlns:a16="http://schemas.microsoft.com/office/drawing/2014/main" id="{9BA459AC-8944-534A-9898-0DC3A867847E}"/>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33" name="Text Placeholder 26">
            <a:extLst>
              <a:ext uri="{FF2B5EF4-FFF2-40B4-BE49-F238E27FC236}">
                <a16:creationId xmlns:a16="http://schemas.microsoft.com/office/drawing/2014/main" id="{69E6E018-FCCD-7B48-883E-07D44B862D42}"/>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34" name="Text Placeholder 26">
            <a:extLst>
              <a:ext uri="{FF2B5EF4-FFF2-40B4-BE49-F238E27FC236}">
                <a16:creationId xmlns:a16="http://schemas.microsoft.com/office/drawing/2014/main" id="{C27B1FE0-AD4A-DF45-B960-ECCD01FD8466}"/>
              </a:ext>
            </a:extLst>
          </p:cNvPr>
          <p:cNvSpPr>
            <a:spLocks noGrp="1"/>
          </p:cNvSpPr>
          <p:nvPr>
            <p:ph type="body" sz="quarter" idx="20"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pic>
        <p:nvPicPr>
          <p:cNvPr id="18" name="Graphic 17">
            <a:extLst>
              <a:ext uri="{FF2B5EF4-FFF2-40B4-BE49-F238E27FC236}">
                <a16:creationId xmlns:a16="http://schemas.microsoft.com/office/drawing/2014/main" id="{D578605D-848B-44F3-8D76-9A8E506FEF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4512" y="345873"/>
            <a:ext cx="1947826" cy="396000"/>
          </a:xfrm>
          <a:prstGeom prst="rect">
            <a:avLst/>
          </a:prstGeom>
        </p:spPr>
      </p:pic>
      <p:pic>
        <p:nvPicPr>
          <p:cNvPr id="3" name="Graphic 1">
            <a:extLst>
              <a:ext uri="{FF2B5EF4-FFF2-40B4-BE49-F238E27FC236}">
                <a16:creationId xmlns:a16="http://schemas.microsoft.com/office/drawing/2014/main" id="{7EE6B569-69D0-7C5B-2AE2-6492DCC20C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55500" y="417872"/>
            <a:ext cx="1310083" cy="323999"/>
          </a:xfrm>
          <a:prstGeom prst="rect">
            <a:avLst/>
          </a:prstGeom>
        </p:spPr>
      </p:pic>
    </p:spTree>
    <p:extLst>
      <p:ext uri="{BB962C8B-B14F-4D97-AF65-F5344CB8AC3E}">
        <p14:creationId xmlns:p14="http://schemas.microsoft.com/office/powerpoint/2010/main" val="3548654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s w pics (2)">
    <p:spTree>
      <p:nvGrpSpPr>
        <p:cNvPr id="1" name=""/>
        <p:cNvGrpSpPr/>
        <p:nvPr/>
      </p:nvGrpSpPr>
      <p:grpSpPr>
        <a:xfrm>
          <a:off x="0" y="0"/>
          <a:ext cx="0" cy="0"/>
          <a:chOff x="0" y="0"/>
          <a:chExt cx="0" cy="0"/>
        </a:xfrm>
      </p:grpSpPr>
      <p:sp>
        <p:nvSpPr>
          <p:cNvPr id="33" name="Picture Placeholder 6">
            <a:extLst>
              <a:ext uri="{FF2B5EF4-FFF2-40B4-BE49-F238E27FC236}">
                <a16:creationId xmlns:a16="http://schemas.microsoft.com/office/drawing/2014/main" id="{70F4EDA5-580B-BE42-97C0-AF3A521A37BA}"/>
              </a:ext>
            </a:extLst>
          </p:cNvPr>
          <p:cNvSpPr>
            <a:spLocks noGrp="1"/>
          </p:cNvSpPr>
          <p:nvPr>
            <p:ph type="pic" sz="quarter" idx="48" hasCustomPrompt="1"/>
          </p:nvPr>
        </p:nvSpPr>
        <p:spPr>
          <a:xfrm>
            <a:off x="0" y="-1"/>
            <a:ext cx="9144000" cy="4770000"/>
          </a:xfrm>
          <a:prstGeom prst="rect">
            <a:avLst/>
          </a:prstGeom>
          <a:gradFill>
            <a:gsLst>
              <a:gs pos="25000">
                <a:schemeClr val="bg2"/>
              </a:gs>
              <a:gs pos="100000">
                <a:schemeClr val="tx2">
                  <a:lumMod val="75000"/>
                </a:schemeClr>
              </a:gs>
            </a:gsLst>
            <a:lin ang="2700000" scaled="1"/>
          </a:gradFill>
        </p:spPr>
        <p:txBody>
          <a:bodyPr lIns="0" tIns="0" rIns="0" bIns="0" anchor="ctr">
            <a:noAutofit/>
          </a:bodyPr>
          <a:lstStyle>
            <a:lvl1pPr marL="0" indent="0" algn="ctr">
              <a:buNone/>
              <a:defRPr sz="1000">
                <a:solidFill>
                  <a:schemeClr val="bg1"/>
                </a:solidFill>
                <a:latin typeface="+mn-lt"/>
              </a:defRPr>
            </a:lvl1pPr>
          </a:lstStyle>
          <a:p>
            <a:r>
              <a:rPr lang="en-US" dirty="0"/>
              <a:t>Click to add a picture</a:t>
            </a:r>
          </a:p>
        </p:txBody>
      </p:sp>
      <p:sp>
        <p:nvSpPr>
          <p:cNvPr id="4" name="Rectangle 3">
            <a:extLst>
              <a:ext uri="{FF2B5EF4-FFF2-40B4-BE49-F238E27FC236}">
                <a16:creationId xmlns:a16="http://schemas.microsoft.com/office/drawing/2014/main" id="{5FA5039A-1615-4F47-A564-D70F0E52F17D}"/>
              </a:ext>
            </a:extLst>
          </p:cNvPr>
          <p:cNvSpPr/>
          <p:nvPr userDrawn="1"/>
        </p:nvSpPr>
        <p:spPr>
          <a:xfrm>
            <a:off x="0" y="-1"/>
            <a:ext cx="9144000" cy="2085485"/>
          </a:xfrm>
          <a:prstGeom prst="rect">
            <a:avLst/>
          </a:prstGeom>
          <a:gradFill flip="none" rotWithShape="1">
            <a:gsLst>
              <a:gs pos="0">
                <a:schemeClr val="bg2">
                  <a:alpha val="0"/>
                </a:schemeClr>
              </a:gs>
              <a:gs pos="90000">
                <a:schemeClr val="bg2">
                  <a:alpha val="9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3" name="Picture Placeholder 2">
            <a:extLst>
              <a:ext uri="{FF2B5EF4-FFF2-40B4-BE49-F238E27FC236}">
                <a16:creationId xmlns:a16="http://schemas.microsoft.com/office/drawing/2014/main" id="{FEF02902-FA4A-A242-A3A0-E393DCE2DD19}"/>
              </a:ext>
            </a:extLst>
          </p:cNvPr>
          <p:cNvSpPr>
            <a:spLocks noGrp="1"/>
          </p:cNvSpPr>
          <p:nvPr>
            <p:ph type="pic" sz="quarter" idx="49"/>
          </p:nvPr>
        </p:nvSpPr>
        <p:spPr>
          <a:xfrm>
            <a:off x="384175" y="1166813"/>
            <a:ext cx="8364538" cy="3384549"/>
          </a:xfrm>
          <a:prstGeom prst="rect">
            <a:avLst/>
          </a:prstGeom>
          <a:solidFill>
            <a:schemeClr val="bg1"/>
          </a:solidFill>
        </p:spPr>
        <p:txBody>
          <a:bodyPr anchor="ctr"/>
          <a:lstStyle>
            <a:lvl1pPr marL="0" indent="0" algn="ctr">
              <a:buNone/>
              <a:defRPr sz="600"/>
            </a:lvl1pPr>
          </a:lstStyle>
          <a:p>
            <a:r>
              <a:rPr lang="en-US" dirty="0"/>
              <a:t>Click icon to add picture</a:t>
            </a:r>
          </a:p>
        </p:txBody>
      </p:sp>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solidFill>
                  <a:schemeClr val="bg1"/>
                </a:solidFill>
                <a:latin typeface="+mj-lt"/>
              </a:defRPr>
            </a:lvl1pPr>
          </a:lstStyle>
          <a:p>
            <a:r>
              <a:rPr lang="en-US" dirty="0"/>
              <a:t>Click to add a title</a:t>
            </a:r>
          </a:p>
        </p:txBody>
      </p:sp>
      <p:sp>
        <p:nvSpPr>
          <p:cNvPr id="22" name="Text Placeholder 2"/>
          <p:cNvSpPr>
            <a:spLocks noGrp="1"/>
          </p:cNvSpPr>
          <p:nvPr>
            <p:ph type="body" sz="quarter" idx="22" hasCustomPrompt="1"/>
          </p:nvPr>
        </p:nvSpPr>
        <p:spPr>
          <a:xfrm>
            <a:off x="520246" y="1304646"/>
            <a:ext cx="2629340" cy="415450"/>
          </a:xfrm>
          <a:prstGeom prst="rect">
            <a:avLst/>
          </a:prstGeom>
          <a:solidFill>
            <a:schemeClr val="bg2">
              <a:lumMod val="90000"/>
              <a:lumOff val="10000"/>
            </a:schemeClr>
          </a:solidFill>
        </p:spPr>
        <p:txBody>
          <a:bodyPr lIns="108000" tIns="72000" rIns="108000" bIns="72000" anchor="ctr">
            <a:noAutofit/>
          </a:bodyPr>
          <a:lstStyle>
            <a:lvl1pPr marL="0" indent="0" algn="l">
              <a:lnSpc>
                <a:spcPct val="100000"/>
              </a:lnSpc>
              <a:spcBef>
                <a:spcPts val="600"/>
              </a:spcBef>
              <a:buNone/>
              <a:defRPr lang="en-US" sz="14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bg1"/>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40" name="Text Placeholder 23">
            <a:extLst>
              <a:ext uri="{FF2B5EF4-FFF2-40B4-BE49-F238E27FC236}">
                <a16:creationId xmlns:a16="http://schemas.microsoft.com/office/drawing/2014/main" id="{32F94577-9F18-DE4D-A0A9-9ADEBCA20A3E}"/>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1" name="Text Placeholder 26">
            <a:extLst>
              <a:ext uri="{FF2B5EF4-FFF2-40B4-BE49-F238E27FC236}">
                <a16:creationId xmlns:a16="http://schemas.microsoft.com/office/drawing/2014/main" id="{54052D44-6286-7A4C-A104-C5B58C0758F9}"/>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2" name="Text Placeholder 26">
            <a:extLst>
              <a:ext uri="{FF2B5EF4-FFF2-40B4-BE49-F238E27FC236}">
                <a16:creationId xmlns:a16="http://schemas.microsoft.com/office/drawing/2014/main" id="{6965F9F6-9582-3B44-8D17-4FB74185570B}"/>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3" name="Text Placeholder 26">
            <a:extLst>
              <a:ext uri="{FF2B5EF4-FFF2-40B4-BE49-F238E27FC236}">
                <a16:creationId xmlns:a16="http://schemas.microsoft.com/office/drawing/2014/main" id="{B5D6ACFC-59CB-2546-B161-36372765F6ED}"/>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4" name="Text Placeholder 26">
            <a:extLst>
              <a:ext uri="{FF2B5EF4-FFF2-40B4-BE49-F238E27FC236}">
                <a16:creationId xmlns:a16="http://schemas.microsoft.com/office/drawing/2014/main" id="{51B2DDAE-A441-1B46-8A20-9CD58571FFF0}"/>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5" name="Text Placeholder 26">
            <a:extLst>
              <a:ext uri="{FF2B5EF4-FFF2-40B4-BE49-F238E27FC236}">
                <a16:creationId xmlns:a16="http://schemas.microsoft.com/office/drawing/2014/main" id="{4A64439A-CBC6-004B-A46E-1316EF7EF0EF}"/>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6" name="Text Placeholder 26">
            <a:extLst>
              <a:ext uri="{FF2B5EF4-FFF2-40B4-BE49-F238E27FC236}">
                <a16:creationId xmlns:a16="http://schemas.microsoft.com/office/drawing/2014/main" id="{64BE1802-9887-084E-80D2-302F0CAE3E71}"/>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520246" y="1720095"/>
            <a:ext cx="2629340" cy="1703309"/>
          </a:xfrm>
          <a:prstGeom prst="rect">
            <a:avLst/>
          </a:prstGeom>
          <a:solidFill>
            <a:schemeClr val="bg2">
              <a:lumMod val="75000"/>
              <a:lumOff val="25000"/>
            </a:schemeClr>
          </a:solidFill>
        </p:spPr>
        <p:txBody>
          <a:bodyPr lIns="108000" tIns="108000" rIns="108000" bIns="108000">
            <a:noAutofit/>
          </a:bodyPr>
          <a:lstStyle>
            <a:lvl1pPr marL="144000" indent="-144000">
              <a:lnSpc>
                <a:spcPct val="100000"/>
              </a:lnSpc>
              <a:spcBef>
                <a:spcPts val="600"/>
              </a:spcBef>
              <a:buFont typeface="Wingdings" pitchFamily="2" charset="2"/>
              <a:buChar char="§"/>
              <a:defRPr sz="1100">
                <a:solidFill>
                  <a:schemeClr val="bg1"/>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35" name="Text Placeholder 2">
            <a:extLst>
              <a:ext uri="{FF2B5EF4-FFF2-40B4-BE49-F238E27FC236}">
                <a16:creationId xmlns:a16="http://schemas.microsoft.com/office/drawing/2014/main" id="{B85D5A1D-64E9-9B44-B482-3DCADF576778}"/>
              </a:ext>
            </a:extLst>
          </p:cNvPr>
          <p:cNvSpPr>
            <a:spLocks noGrp="1"/>
          </p:cNvSpPr>
          <p:nvPr>
            <p:ph type="body" sz="quarter" idx="50" hasCustomPrompt="1"/>
          </p:nvPr>
        </p:nvSpPr>
        <p:spPr>
          <a:xfrm>
            <a:off x="3257330" y="1304646"/>
            <a:ext cx="2629340" cy="415450"/>
          </a:xfrm>
          <a:prstGeom prst="rect">
            <a:avLst/>
          </a:prstGeom>
          <a:solidFill>
            <a:schemeClr val="bg2">
              <a:lumMod val="90000"/>
              <a:lumOff val="10000"/>
            </a:schemeClr>
          </a:solidFill>
        </p:spPr>
        <p:txBody>
          <a:bodyPr lIns="108000" tIns="72000" rIns="108000" bIns="72000" anchor="ctr">
            <a:noAutofit/>
          </a:bodyPr>
          <a:lstStyle>
            <a:lvl1pPr marL="0" indent="0" algn="l">
              <a:lnSpc>
                <a:spcPct val="100000"/>
              </a:lnSpc>
              <a:spcBef>
                <a:spcPts val="600"/>
              </a:spcBef>
              <a:buNone/>
              <a:defRPr lang="en-US" sz="14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6" name="Content Placeholder 2">
            <a:extLst>
              <a:ext uri="{FF2B5EF4-FFF2-40B4-BE49-F238E27FC236}">
                <a16:creationId xmlns:a16="http://schemas.microsoft.com/office/drawing/2014/main" id="{027D87AE-D991-154D-908A-58C8BA9353EF}"/>
              </a:ext>
            </a:extLst>
          </p:cNvPr>
          <p:cNvSpPr>
            <a:spLocks noGrp="1"/>
          </p:cNvSpPr>
          <p:nvPr>
            <p:ph sz="quarter" idx="51" hasCustomPrompt="1"/>
          </p:nvPr>
        </p:nvSpPr>
        <p:spPr>
          <a:xfrm>
            <a:off x="3257330" y="1720095"/>
            <a:ext cx="2629340" cy="1703309"/>
          </a:xfrm>
          <a:prstGeom prst="rect">
            <a:avLst/>
          </a:prstGeom>
          <a:solidFill>
            <a:schemeClr val="bg2">
              <a:lumMod val="75000"/>
              <a:lumOff val="25000"/>
            </a:schemeClr>
          </a:solidFill>
        </p:spPr>
        <p:txBody>
          <a:bodyPr lIns="108000" tIns="108000" rIns="108000" bIns="108000">
            <a:noAutofit/>
          </a:bodyPr>
          <a:lstStyle>
            <a:lvl1pPr marL="144000" indent="-144000">
              <a:lnSpc>
                <a:spcPct val="100000"/>
              </a:lnSpc>
              <a:spcBef>
                <a:spcPts val="600"/>
              </a:spcBef>
              <a:buFont typeface="Wingdings" pitchFamily="2" charset="2"/>
              <a:buChar char="§"/>
              <a:defRPr sz="1100">
                <a:solidFill>
                  <a:schemeClr val="bg1"/>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37" name="Text Placeholder 2">
            <a:extLst>
              <a:ext uri="{FF2B5EF4-FFF2-40B4-BE49-F238E27FC236}">
                <a16:creationId xmlns:a16="http://schemas.microsoft.com/office/drawing/2014/main" id="{786A719B-2571-9D46-845A-B272C6CB5AD1}"/>
              </a:ext>
            </a:extLst>
          </p:cNvPr>
          <p:cNvSpPr>
            <a:spLocks noGrp="1"/>
          </p:cNvSpPr>
          <p:nvPr>
            <p:ph type="body" sz="quarter" idx="52" hasCustomPrompt="1"/>
          </p:nvPr>
        </p:nvSpPr>
        <p:spPr>
          <a:xfrm>
            <a:off x="5994414" y="1304646"/>
            <a:ext cx="2629340" cy="415450"/>
          </a:xfrm>
          <a:prstGeom prst="rect">
            <a:avLst/>
          </a:prstGeom>
          <a:solidFill>
            <a:schemeClr val="bg2">
              <a:lumMod val="90000"/>
              <a:lumOff val="10000"/>
            </a:schemeClr>
          </a:solidFill>
        </p:spPr>
        <p:txBody>
          <a:bodyPr lIns="108000" tIns="72000" rIns="108000" bIns="72000" anchor="ctr">
            <a:noAutofit/>
          </a:bodyPr>
          <a:lstStyle>
            <a:lvl1pPr marL="0" indent="0" algn="l">
              <a:lnSpc>
                <a:spcPct val="100000"/>
              </a:lnSpc>
              <a:spcBef>
                <a:spcPts val="600"/>
              </a:spcBef>
              <a:buNone/>
              <a:defRPr lang="en-US" sz="14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8" name="Content Placeholder 2">
            <a:extLst>
              <a:ext uri="{FF2B5EF4-FFF2-40B4-BE49-F238E27FC236}">
                <a16:creationId xmlns:a16="http://schemas.microsoft.com/office/drawing/2014/main" id="{2D0E22B8-6960-CF4C-9275-910DEA495D82}"/>
              </a:ext>
            </a:extLst>
          </p:cNvPr>
          <p:cNvSpPr>
            <a:spLocks noGrp="1"/>
          </p:cNvSpPr>
          <p:nvPr>
            <p:ph sz="quarter" idx="53" hasCustomPrompt="1"/>
          </p:nvPr>
        </p:nvSpPr>
        <p:spPr>
          <a:xfrm>
            <a:off x="5994414" y="1720095"/>
            <a:ext cx="2629340" cy="1703309"/>
          </a:xfrm>
          <a:prstGeom prst="rect">
            <a:avLst/>
          </a:prstGeom>
          <a:solidFill>
            <a:schemeClr val="bg2">
              <a:lumMod val="75000"/>
              <a:lumOff val="25000"/>
            </a:schemeClr>
          </a:solidFill>
        </p:spPr>
        <p:txBody>
          <a:bodyPr lIns="108000" tIns="108000" rIns="108000" bIns="108000">
            <a:noAutofit/>
          </a:bodyPr>
          <a:lstStyle>
            <a:lvl1pPr marL="144000" indent="-144000">
              <a:lnSpc>
                <a:spcPct val="100000"/>
              </a:lnSpc>
              <a:spcBef>
                <a:spcPts val="600"/>
              </a:spcBef>
              <a:buFont typeface="Wingdings" pitchFamily="2" charset="2"/>
              <a:buChar char="§"/>
              <a:defRPr sz="1100">
                <a:solidFill>
                  <a:schemeClr val="bg1"/>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39" name="Text Placeholder 2">
            <a:extLst>
              <a:ext uri="{FF2B5EF4-FFF2-40B4-BE49-F238E27FC236}">
                <a16:creationId xmlns:a16="http://schemas.microsoft.com/office/drawing/2014/main" id="{099CF747-5F18-1240-9D3E-7144F03851C8}"/>
              </a:ext>
            </a:extLst>
          </p:cNvPr>
          <p:cNvSpPr>
            <a:spLocks noGrp="1"/>
          </p:cNvSpPr>
          <p:nvPr>
            <p:ph type="body" sz="quarter" idx="54" hasCustomPrompt="1"/>
          </p:nvPr>
        </p:nvSpPr>
        <p:spPr>
          <a:xfrm>
            <a:off x="520246" y="3596053"/>
            <a:ext cx="1834154" cy="812434"/>
          </a:xfrm>
          <a:prstGeom prst="rect">
            <a:avLst/>
          </a:prstGeom>
          <a:solidFill>
            <a:schemeClr val="bg2">
              <a:lumMod val="90000"/>
              <a:lumOff val="10000"/>
            </a:schemeClr>
          </a:solidFill>
        </p:spPr>
        <p:txBody>
          <a:bodyPr lIns="108000" tIns="72000" rIns="108000" bIns="72000" anchor="ctr">
            <a:noAutofit/>
          </a:bodyPr>
          <a:lstStyle>
            <a:lvl1pPr marL="0" indent="0" algn="l">
              <a:lnSpc>
                <a:spcPct val="100000"/>
              </a:lnSpc>
              <a:spcBef>
                <a:spcPts val="600"/>
              </a:spcBef>
              <a:buNone/>
              <a:defRPr lang="en-US" sz="14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47" name="Content Placeholder 2">
            <a:extLst>
              <a:ext uri="{FF2B5EF4-FFF2-40B4-BE49-F238E27FC236}">
                <a16:creationId xmlns:a16="http://schemas.microsoft.com/office/drawing/2014/main" id="{84AD843C-E28F-F347-8D17-E176C67514DF}"/>
              </a:ext>
            </a:extLst>
          </p:cNvPr>
          <p:cNvSpPr>
            <a:spLocks noGrp="1"/>
          </p:cNvSpPr>
          <p:nvPr>
            <p:ph sz="quarter" idx="55" hasCustomPrompt="1"/>
          </p:nvPr>
        </p:nvSpPr>
        <p:spPr>
          <a:xfrm>
            <a:off x="2354400" y="3596054"/>
            <a:ext cx="6269354" cy="812434"/>
          </a:xfrm>
          <a:prstGeom prst="rect">
            <a:avLst/>
          </a:prstGeom>
          <a:solidFill>
            <a:schemeClr val="accent4"/>
          </a:solidFill>
        </p:spPr>
        <p:txBody>
          <a:bodyPr lIns="108000" tIns="108000" rIns="108000" bIns="108000" anchor="ctr">
            <a:noAutofit/>
          </a:bodyPr>
          <a:lstStyle>
            <a:lvl1pPr marL="144000" indent="-144000">
              <a:lnSpc>
                <a:spcPct val="100000"/>
              </a:lnSpc>
              <a:spcBef>
                <a:spcPts val="600"/>
              </a:spcBef>
              <a:buFont typeface="Wingdings" pitchFamily="2" charset="2"/>
              <a:buChar char="§"/>
              <a:defRPr sz="1100">
                <a:solidFill>
                  <a:schemeClr val="bg1"/>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Tree>
    <p:extLst>
      <p:ext uri="{BB962C8B-B14F-4D97-AF65-F5344CB8AC3E}">
        <p14:creationId xmlns:p14="http://schemas.microsoft.com/office/powerpoint/2010/main" val="3393203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colums wo pic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35" name="Text Placeholder 2"/>
          <p:cNvSpPr>
            <a:spLocks noGrp="1"/>
          </p:cNvSpPr>
          <p:nvPr>
            <p:ph type="body" sz="quarter" idx="28" hasCustomPrompt="1"/>
          </p:nvPr>
        </p:nvSpPr>
        <p:spPr>
          <a:xfrm>
            <a:off x="384175" y="1166813"/>
            <a:ext cx="8364538" cy="369151"/>
          </a:xfrm>
          <a:prstGeom prst="rect">
            <a:avLst/>
          </a:prstGeom>
        </p:spPr>
        <p:txBody>
          <a:bodyPr lIns="0" tIns="0" rIns="0" bIns="0">
            <a:noAutofit/>
          </a:bodyPr>
          <a:lstStyle>
            <a:lvl1pPr marL="0" indent="0" algn="l">
              <a:lnSpc>
                <a:spcPct val="10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lead or delete this placeholder if not needed</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83607" y="2755021"/>
            <a:ext cx="1899760" cy="1796341"/>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Text Placeholder 2"/>
          <p:cNvSpPr>
            <a:spLocks noGrp="1"/>
          </p:cNvSpPr>
          <p:nvPr>
            <p:ph type="body" sz="quarter" idx="22" hasCustomPrompt="1"/>
          </p:nvPr>
        </p:nvSpPr>
        <p:spPr>
          <a:xfrm>
            <a:off x="383607" y="1751864"/>
            <a:ext cx="1899760" cy="46600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1" name="Text Placeholder 2"/>
          <p:cNvSpPr>
            <a:spLocks noGrp="1"/>
          </p:cNvSpPr>
          <p:nvPr>
            <p:ph type="body" sz="quarter" idx="29" hasCustomPrompt="1"/>
          </p:nvPr>
        </p:nvSpPr>
        <p:spPr>
          <a:xfrm>
            <a:off x="383607" y="2270178"/>
            <a:ext cx="1899760" cy="359584"/>
          </a:xfrm>
          <a:prstGeom prst="rect">
            <a:avLst/>
          </a:prstGeom>
        </p:spPr>
        <p:txBody>
          <a:bodyPr lIns="0" tIns="0" rIns="0" bIns="0">
            <a:noAutofit/>
          </a:bodyPr>
          <a:lstStyle>
            <a:lvl1pPr marL="0" indent="0" algn="l">
              <a:lnSpc>
                <a:spcPct val="100000"/>
              </a:lnSpc>
              <a:spcBef>
                <a:spcPts val="600"/>
              </a:spcBef>
              <a:buNone/>
              <a:defRPr lang="en-US" sz="12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subtitle</a:t>
            </a:r>
          </a:p>
        </p:txBody>
      </p:sp>
      <p:sp>
        <p:nvSpPr>
          <p:cNvPr id="71" name="Text Placeholder 2"/>
          <p:cNvSpPr>
            <a:spLocks noGrp="1"/>
          </p:cNvSpPr>
          <p:nvPr>
            <p:ph type="body" sz="quarter" idx="31" hasCustomPrompt="1"/>
          </p:nvPr>
        </p:nvSpPr>
        <p:spPr>
          <a:xfrm>
            <a:off x="2538722" y="1751864"/>
            <a:ext cx="1899760" cy="46600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2" name="Text Placeholder 2"/>
          <p:cNvSpPr>
            <a:spLocks noGrp="1"/>
          </p:cNvSpPr>
          <p:nvPr>
            <p:ph type="body" sz="quarter" idx="32" hasCustomPrompt="1"/>
          </p:nvPr>
        </p:nvSpPr>
        <p:spPr>
          <a:xfrm>
            <a:off x="2538722" y="2270178"/>
            <a:ext cx="1899760" cy="359584"/>
          </a:xfrm>
          <a:prstGeom prst="rect">
            <a:avLst/>
          </a:prstGeom>
        </p:spPr>
        <p:txBody>
          <a:bodyPr lIns="0" tIns="0" rIns="0" bIns="0">
            <a:noAutofit/>
          </a:bodyPr>
          <a:lstStyle>
            <a:lvl1pPr marL="0" indent="0" algn="l">
              <a:lnSpc>
                <a:spcPct val="100000"/>
              </a:lnSpc>
              <a:spcBef>
                <a:spcPts val="600"/>
              </a:spcBef>
              <a:buNone/>
              <a:defRPr lang="en-US" sz="12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subtitle</a:t>
            </a:r>
          </a:p>
        </p:txBody>
      </p:sp>
      <p:sp>
        <p:nvSpPr>
          <p:cNvPr id="76" name="Text Placeholder 2"/>
          <p:cNvSpPr>
            <a:spLocks noGrp="1"/>
          </p:cNvSpPr>
          <p:nvPr>
            <p:ph type="body" sz="quarter" idx="34" hasCustomPrompt="1"/>
          </p:nvPr>
        </p:nvSpPr>
        <p:spPr>
          <a:xfrm>
            <a:off x="4693837" y="1751864"/>
            <a:ext cx="1899760" cy="46600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7" name="Text Placeholder 2"/>
          <p:cNvSpPr>
            <a:spLocks noGrp="1"/>
          </p:cNvSpPr>
          <p:nvPr>
            <p:ph type="body" sz="quarter" idx="35" hasCustomPrompt="1"/>
          </p:nvPr>
        </p:nvSpPr>
        <p:spPr>
          <a:xfrm>
            <a:off x="4693837" y="2270178"/>
            <a:ext cx="1899760" cy="359584"/>
          </a:xfrm>
          <a:prstGeom prst="rect">
            <a:avLst/>
          </a:prstGeom>
        </p:spPr>
        <p:txBody>
          <a:bodyPr lIns="0" tIns="0" rIns="0" bIns="0">
            <a:noAutofit/>
          </a:bodyPr>
          <a:lstStyle>
            <a:lvl1pPr marL="0" indent="0" algn="l">
              <a:lnSpc>
                <a:spcPct val="100000"/>
              </a:lnSpc>
              <a:spcBef>
                <a:spcPts val="600"/>
              </a:spcBef>
              <a:buNone/>
              <a:defRPr lang="en-US" sz="12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subtitle</a:t>
            </a:r>
          </a:p>
        </p:txBody>
      </p:sp>
      <p:sp>
        <p:nvSpPr>
          <p:cNvPr id="81" name="Text Placeholder 2"/>
          <p:cNvSpPr>
            <a:spLocks noGrp="1"/>
          </p:cNvSpPr>
          <p:nvPr>
            <p:ph type="body" sz="quarter" idx="37" hasCustomPrompt="1"/>
          </p:nvPr>
        </p:nvSpPr>
        <p:spPr>
          <a:xfrm>
            <a:off x="6848953" y="1751864"/>
            <a:ext cx="1899760" cy="466003"/>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lang="en-US" sz="16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82" name="Text Placeholder 2"/>
          <p:cNvSpPr>
            <a:spLocks noGrp="1"/>
          </p:cNvSpPr>
          <p:nvPr>
            <p:ph type="body" sz="quarter" idx="38" hasCustomPrompt="1"/>
          </p:nvPr>
        </p:nvSpPr>
        <p:spPr>
          <a:xfrm>
            <a:off x="6848953" y="2270178"/>
            <a:ext cx="1899760" cy="359584"/>
          </a:xfrm>
          <a:prstGeom prst="rect">
            <a:avLst/>
          </a:prstGeom>
        </p:spPr>
        <p:txBody>
          <a:bodyPr lIns="0" tIns="0" rIns="0" bIns="0">
            <a:noAutofit/>
          </a:bodyPr>
          <a:lstStyle>
            <a:lvl1pPr marL="0" indent="0" algn="l">
              <a:lnSpc>
                <a:spcPct val="100000"/>
              </a:lnSpc>
              <a:spcBef>
                <a:spcPts val="600"/>
              </a:spcBef>
              <a:buNone/>
              <a:defRPr lang="en-US" sz="12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subtitle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2538722" y="2755020"/>
            <a:ext cx="1899760" cy="1796341"/>
          </a:xfrm>
          <a:prstGeom prst="rect">
            <a:avLst/>
          </a:prstGeom>
        </p:spPr>
        <p:txBody>
          <a:bodyPr lIns="0" tIns="0" rIns="0" bIns="0">
            <a:noAutofit/>
          </a:bodyPr>
          <a:lstStyle>
            <a:lvl1pPr marL="144000" marR="0" indent="-1440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a:p>
            <a:pPr lvl="0"/>
            <a:r>
              <a:rPr lang="en-GB" dirty="0"/>
              <a: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4693837" y="2755019"/>
            <a:ext cx="1899760" cy="1796341"/>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9" name="Content Placeholder 2">
            <a:extLst>
              <a:ext uri="{FF2B5EF4-FFF2-40B4-BE49-F238E27FC236}">
                <a16:creationId xmlns:a16="http://schemas.microsoft.com/office/drawing/2014/main" id="{1D312E8C-BE32-5F45-A5AB-57FDA3272178}"/>
              </a:ext>
            </a:extLst>
          </p:cNvPr>
          <p:cNvSpPr>
            <a:spLocks noGrp="1"/>
          </p:cNvSpPr>
          <p:nvPr>
            <p:ph sz="quarter" idx="41" hasCustomPrompt="1"/>
          </p:nvPr>
        </p:nvSpPr>
        <p:spPr>
          <a:xfrm>
            <a:off x="6848953" y="2755018"/>
            <a:ext cx="1899760" cy="1796341"/>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0" name="Text Placeholder 23">
            <a:extLst>
              <a:ext uri="{FF2B5EF4-FFF2-40B4-BE49-F238E27FC236}">
                <a16:creationId xmlns:a16="http://schemas.microsoft.com/office/drawing/2014/main" id="{32F94577-9F18-DE4D-A0A9-9ADEBCA20A3E}"/>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1" name="Text Placeholder 26">
            <a:extLst>
              <a:ext uri="{FF2B5EF4-FFF2-40B4-BE49-F238E27FC236}">
                <a16:creationId xmlns:a16="http://schemas.microsoft.com/office/drawing/2014/main" id="{54052D44-6286-7A4C-A104-C5B58C0758F9}"/>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2" name="Text Placeholder 26">
            <a:extLst>
              <a:ext uri="{FF2B5EF4-FFF2-40B4-BE49-F238E27FC236}">
                <a16:creationId xmlns:a16="http://schemas.microsoft.com/office/drawing/2014/main" id="{6965F9F6-9582-3B44-8D17-4FB74185570B}"/>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3" name="Text Placeholder 26">
            <a:extLst>
              <a:ext uri="{FF2B5EF4-FFF2-40B4-BE49-F238E27FC236}">
                <a16:creationId xmlns:a16="http://schemas.microsoft.com/office/drawing/2014/main" id="{B5D6ACFC-59CB-2546-B161-36372765F6ED}"/>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4" name="Text Placeholder 26">
            <a:extLst>
              <a:ext uri="{FF2B5EF4-FFF2-40B4-BE49-F238E27FC236}">
                <a16:creationId xmlns:a16="http://schemas.microsoft.com/office/drawing/2014/main" id="{51B2DDAE-A441-1B46-8A20-9CD58571FFF0}"/>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5" name="Text Placeholder 26">
            <a:extLst>
              <a:ext uri="{FF2B5EF4-FFF2-40B4-BE49-F238E27FC236}">
                <a16:creationId xmlns:a16="http://schemas.microsoft.com/office/drawing/2014/main" id="{4A64439A-CBC6-004B-A46E-1316EF7EF0EF}"/>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6" name="Text Placeholder 26">
            <a:extLst>
              <a:ext uri="{FF2B5EF4-FFF2-40B4-BE49-F238E27FC236}">
                <a16:creationId xmlns:a16="http://schemas.microsoft.com/office/drawing/2014/main" id="{64BE1802-9887-084E-80D2-302F0CAE3E71}"/>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593964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colums w pic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83607" y="2999411"/>
            <a:ext cx="1899760" cy="1489465"/>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22" name="Text Placeholder 2"/>
          <p:cNvSpPr>
            <a:spLocks noGrp="1"/>
          </p:cNvSpPr>
          <p:nvPr>
            <p:ph type="body" sz="quarter" idx="22" hasCustomPrompt="1"/>
          </p:nvPr>
        </p:nvSpPr>
        <p:spPr>
          <a:xfrm>
            <a:off x="383607" y="2647283"/>
            <a:ext cx="1899760" cy="288159"/>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1" name="Text Placeholder 2"/>
          <p:cNvSpPr>
            <a:spLocks noGrp="1"/>
          </p:cNvSpPr>
          <p:nvPr>
            <p:ph type="body" sz="quarter" idx="31" hasCustomPrompt="1"/>
          </p:nvPr>
        </p:nvSpPr>
        <p:spPr>
          <a:xfrm>
            <a:off x="2538722" y="2647283"/>
            <a:ext cx="1899760" cy="288159"/>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6" name="Text Placeholder 2"/>
          <p:cNvSpPr>
            <a:spLocks noGrp="1"/>
          </p:cNvSpPr>
          <p:nvPr>
            <p:ph type="body" sz="quarter" idx="34" hasCustomPrompt="1"/>
          </p:nvPr>
        </p:nvSpPr>
        <p:spPr>
          <a:xfrm>
            <a:off x="4693837" y="2647283"/>
            <a:ext cx="1899760" cy="288159"/>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81" name="Text Placeholder 2"/>
          <p:cNvSpPr>
            <a:spLocks noGrp="1"/>
          </p:cNvSpPr>
          <p:nvPr>
            <p:ph type="body" sz="quarter" idx="37" hasCustomPrompt="1"/>
          </p:nvPr>
        </p:nvSpPr>
        <p:spPr>
          <a:xfrm>
            <a:off x="6848953" y="2647283"/>
            <a:ext cx="1899760" cy="288159"/>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2538722" y="2999410"/>
            <a:ext cx="1899760" cy="1489465"/>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4693837" y="2999409"/>
            <a:ext cx="1899760" cy="1489465"/>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29" name="Content Placeholder 2">
            <a:extLst>
              <a:ext uri="{FF2B5EF4-FFF2-40B4-BE49-F238E27FC236}">
                <a16:creationId xmlns:a16="http://schemas.microsoft.com/office/drawing/2014/main" id="{1D312E8C-BE32-5F45-A5AB-57FDA3272178}"/>
              </a:ext>
            </a:extLst>
          </p:cNvPr>
          <p:cNvSpPr>
            <a:spLocks noGrp="1"/>
          </p:cNvSpPr>
          <p:nvPr>
            <p:ph sz="quarter" idx="41" hasCustomPrompt="1"/>
          </p:nvPr>
        </p:nvSpPr>
        <p:spPr>
          <a:xfrm>
            <a:off x="6848953" y="2999408"/>
            <a:ext cx="1899760" cy="1489465"/>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40" name="Text Placeholder 23">
            <a:extLst>
              <a:ext uri="{FF2B5EF4-FFF2-40B4-BE49-F238E27FC236}">
                <a16:creationId xmlns:a16="http://schemas.microsoft.com/office/drawing/2014/main" id="{32F94577-9F18-DE4D-A0A9-9ADEBCA20A3E}"/>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1" name="Text Placeholder 26">
            <a:extLst>
              <a:ext uri="{FF2B5EF4-FFF2-40B4-BE49-F238E27FC236}">
                <a16:creationId xmlns:a16="http://schemas.microsoft.com/office/drawing/2014/main" id="{54052D44-6286-7A4C-A104-C5B58C0758F9}"/>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2" name="Text Placeholder 26">
            <a:extLst>
              <a:ext uri="{FF2B5EF4-FFF2-40B4-BE49-F238E27FC236}">
                <a16:creationId xmlns:a16="http://schemas.microsoft.com/office/drawing/2014/main" id="{6965F9F6-9582-3B44-8D17-4FB74185570B}"/>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3" name="Text Placeholder 26">
            <a:extLst>
              <a:ext uri="{FF2B5EF4-FFF2-40B4-BE49-F238E27FC236}">
                <a16:creationId xmlns:a16="http://schemas.microsoft.com/office/drawing/2014/main" id="{B5D6ACFC-59CB-2546-B161-36372765F6ED}"/>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4" name="Text Placeholder 26">
            <a:extLst>
              <a:ext uri="{FF2B5EF4-FFF2-40B4-BE49-F238E27FC236}">
                <a16:creationId xmlns:a16="http://schemas.microsoft.com/office/drawing/2014/main" id="{51B2DDAE-A441-1B46-8A20-9CD58571FFF0}"/>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5" name="Text Placeholder 26">
            <a:extLst>
              <a:ext uri="{FF2B5EF4-FFF2-40B4-BE49-F238E27FC236}">
                <a16:creationId xmlns:a16="http://schemas.microsoft.com/office/drawing/2014/main" id="{4A64439A-CBC6-004B-A46E-1316EF7EF0EF}"/>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6" name="Text Placeholder 26">
            <a:extLst>
              <a:ext uri="{FF2B5EF4-FFF2-40B4-BE49-F238E27FC236}">
                <a16:creationId xmlns:a16="http://schemas.microsoft.com/office/drawing/2014/main" id="{64BE1802-9887-084E-80D2-302F0CAE3E71}"/>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24" name="Picture Placeholder 6">
            <a:extLst>
              <a:ext uri="{FF2B5EF4-FFF2-40B4-BE49-F238E27FC236}">
                <a16:creationId xmlns:a16="http://schemas.microsoft.com/office/drawing/2014/main" id="{67F31111-9B73-994F-BE8C-C55388657C7A}"/>
              </a:ext>
            </a:extLst>
          </p:cNvPr>
          <p:cNvSpPr>
            <a:spLocks noGrp="1"/>
          </p:cNvSpPr>
          <p:nvPr>
            <p:ph type="pic" sz="quarter" idx="21" hasCustomPrompt="1"/>
          </p:nvPr>
        </p:nvSpPr>
        <p:spPr>
          <a:xfrm>
            <a:off x="383607" y="1253100"/>
            <a:ext cx="1899760"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5" name="Picture Placeholder 6">
            <a:extLst>
              <a:ext uri="{FF2B5EF4-FFF2-40B4-BE49-F238E27FC236}">
                <a16:creationId xmlns:a16="http://schemas.microsoft.com/office/drawing/2014/main" id="{25E0286D-50C3-EE4F-A08D-A45D27C90585}"/>
              </a:ext>
            </a:extLst>
          </p:cNvPr>
          <p:cNvSpPr>
            <a:spLocks noGrp="1"/>
          </p:cNvSpPr>
          <p:nvPr>
            <p:ph type="pic" sz="quarter" idx="42" hasCustomPrompt="1"/>
          </p:nvPr>
        </p:nvSpPr>
        <p:spPr>
          <a:xfrm>
            <a:off x="2538722" y="1253867"/>
            <a:ext cx="1899760"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6" name="Picture Placeholder 6">
            <a:extLst>
              <a:ext uri="{FF2B5EF4-FFF2-40B4-BE49-F238E27FC236}">
                <a16:creationId xmlns:a16="http://schemas.microsoft.com/office/drawing/2014/main" id="{13E1438A-7205-A64F-9BA2-15966D25191B}"/>
              </a:ext>
            </a:extLst>
          </p:cNvPr>
          <p:cNvSpPr>
            <a:spLocks noGrp="1"/>
          </p:cNvSpPr>
          <p:nvPr>
            <p:ph type="pic" sz="quarter" idx="43" hasCustomPrompt="1"/>
          </p:nvPr>
        </p:nvSpPr>
        <p:spPr>
          <a:xfrm>
            <a:off x="4693837" y="1254634"/>
            <a:ext cx="1899760"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30" name="Picture Placeholder 6">
            <a:extLst>
              <a:ext uri="{FF2B5EF4-FFF2-40B4-BE49-F238E27FC236}">
                <a16:creationId xmlns:a16="http://schemas.microsoft.com/office/drawing/2014/main" id="{D2F8F7FC-F872-9A4D-880C-DFB2B6BF2FC9}"/>
              </a:ext>
            </a:extLst>
          </p:cNvPr>
          <p:cNvSpPr>
            <a:spLocks noGrp="1"/>
          </p:cNvSpPr>
          <p:nvPr>
            <p:ph type="pic" sz="quarter" idx="44" hasCustomPrompt="1"/>
          </p:nvPr>
        </p:nvSpPr>
        <p:spPr>
          <a:xfrm>
            <a:off x="6848952" y="1255401"/>
            <a:ext cx="1899760"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Tree>
    <p:extLst>
      <p:ext uri="{BB962C8B-B14F-4D97-AF65-F5344CB8AC3E}">
        <p14:creationId xmlns:p14="http://schemas.microsoft.com/office/powerpoint/2010/main" val="2940625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colums wo pic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83608" y="1863557"/>
            <a:ext cx="1512000" cy="956427"/>
          </a:xfrm>
          <a:prstGeom prst="rect">
            <a:avLst/>
          </a:prstGeom>
        </p:spPr>
        <p:txBody>
          <a:bodyPr lIns="0" tIns="0" rIns="0" bIns="0">
            <a:noAutofit/>
          </a:bodyPr>
          <a:lstStyle>
            <a:lvl1pPr marL="0" indent="0">
              <a:lnSpc>
                <a:spcPct val="100000"/>
              </a:lnSpc>
              <a:spcBef>
                <a:spcPts val="600"/>
              </a:spcBef>
              <a:buFont typeface="Wingdings" panose="05000000000000000000" pitchFamily="2" charset="2"/>
              <a:buNone/>
              <a:defRPr sz="1200">
                <a:solidFill>
                  <a:schemeClr val="tx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22" name="Text Placeholder 2"/>
          <p:cNvSpPr>
            <a:spLocks noGrp="1"/>
          </p:cNvSpPr>
          <p:nvPr>
            <p:ph type="body" sz="quarter" idx="22" hasCustomPrompt="1"/>
          </p:nvPr>
        </p:nvSpPr>
        <p:spPr>
          <a:xfrm>
            <a:off x="383608" y="1304645"/>
            <a:ext cx="1512000" cy="458885"/>
          </a:xfrm>
          <a:prstGeom prst="rect">
            <a:avLst/>
          </a:prstGeom>
        </p:spPr>
        <p:txBody>
          <a:bodyPr lIns="0" tIns="0" rIns="0" bIns="0">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1" name="Text Placeholder 2"/>
          <p:cNvSpPr>
            <a:spLocks noGrp="1"/>
          </p:cNvSpPr>
          <p:nvPr>
            <p:ph type="body" sz="quarter" idx="31" hasCustomPrompt="1"/>
          </p:nvPr>
        </p:nvSpPr>
        <p:spPr>
          <a:xfrm>
            <a:off x="2096884" y="1304645"/>
            <a:ext cx="1512000" cy="458885"/>
          </a:xfrm>
          <a:prstGeom prst="rect">
            <a:avLst/>
          </a:prstGeom>
        </p:spPr>
        <p:txBody>
          <a:bodyPr lIns="0" tIns="0" rIns="0" bIns="0">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6" name="Text Placeholder 2"/>
          <p:cNvSpPr>
            <a:spLocks noGrp="1"/>
          </p:cNvSpPr>
          <p:nvPr>
            <p:ph type="body" sz="quarter" idx="34" hasCustomPrompt="1"/>
          </p:nvPr>
        </p:nvSpPr>
        <p:spPr>
          <a:xfrm>
            <a:off x="3810160" y="1304645"/>
            <a:ext cx="1512000" cy="458885"/>
          </a:xfrm>
          <a:prstGeom prst="rect">
            <a:avLst/>
          </a:prstGeom>
        </p:spPr>
        <p:txBody>
          <a:bodyPr lIns="0" tIns="0" rIns="0" bIns="0">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81" name="Text Placeholder 2"/>
          <p:cNvSpPr>
            <a:spLocks noGrp="1"/>
          </p:cNvSpPr>
          <p:nvPr>
            <p:ph type="body" sz="quarter" idx="37" hasCustomPrompt="1"/>
          </p:nvPr>
        </p:nvSpPr>
        <p:spPr>
          <a:xfrm>
            <a:off x="5523436" y="1304645"/>
            <a:ext cx="1512000" cy="458885"/>
          </a:xfrm>
          <a:prstGeom prst="rect">
            <a:avLst/>
          </a:prstGeom>
        </p:spPr>
        <p:txBody>
          <a:bodyPr lIns="0" tIns="0" rIns="0" bIns="0">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2094383" y="1863556"/>
            <a:ext cx="1512000" cy="956427"/>
          </a:xfrm>
          <a:prstGeom prst="rect">
            <a:avLst/>
          </a:prstGeom>
        </p:spPr>
        <p:txBody>
          <a:bodyPr lIns="0" tIns="0" rIns="0" bIns="0">
            <a:noAutofit/>
          </a:bodyPr>
          <a:lstStyle>
            <a:lvl1pPr marL="0" indent="0">
              <a:lnSpc>
                <a:spcPct val="100000"/>
              </a:lnSpc>
              <a:spcBef>
                <a:spcPts val="600"/>
              </a:spcBef>
              <a:buFont typeface="Wingdings" panose="05000000000000000000" pitchFamily="2" charset="2"/>
              <a:buNone/>
              <a:defRPr sz="1200">
                <a:solidFill>
                  <a:schemeClr val="tx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3805158" y="1863555"/>
            <a:ext cx="1512000" cy="956427"/>
          </a:xfrm>
          <a:prstGeom prst="rect">
            <a:avLst/>
          </a:prstGeom>
        </p:spPr>
        <p:txBody>
          <a:bodyPr lIns="0" tIns="0" rIns="0" bIns="0">
            <a:noAutofit/>
          </a:bodyPr>
          <a:lstStyle>
            <a:lvl1pPr marL="0" indent="0">
              <a:lnSpc>
                <a:spcPct val="100000"/>
              </a:lnSpc>
              <a:spcBef>
                <a:spcPts val="600"/>
              </a:spcBef>
              <a:buFont typeface="Wingdings" panose="05000000000000000000" pitchFamily="2" charset="2"/>
              <a:buNone/>
              <a:defRPr sz="1200">
                <a:solidFill>
                  <a:schemeClr val="tx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29" name="Content Placeholder 2">
            <a:extLst>
              <a:ext uri="{FF2B5EF4-FFF2-40B4-BE49-F238E27FC236}">
                <a16:creationId xmlns:a16="http://schemas.microsoft.com/office/drawing/2014/main" id="{1D312E8C-BE32-5F45-A5AB-57FDA3272178}"/>
              </a:ext>
            </a:extLst>
          </p:cNvPr>
          <p:cNvSpPr>
            <a:spLocks noGrp="1"/>
          </p:cNvSpPr>
          <p:nvPr>
            <p:ph sz="quarter" idx="41" hasCustomPrompt="1"/>
          </p:nvPr>
        </p:nvSpPr>
        <p:spPr>
          <a:xfrm>
            <a:off x="5515933" y="1863554"/>
            <a:ext cx="1512000" cy="956427"/>
          </a:xfrm>
          <a:prstGeom prst="rect">
            <a:avLst/>
          </a:prstGeom>
        </p:spPr>
        <p:txBody>
          <a:bodyPr lIns="0" tIns="0" rIns="0" bIns="0">
            <a:noAutofit/>
          </a:bodyPr>
          <a:lstStyle>
            <a:lvl1pPr marL="0" indent="0">
              <a:lnSpc>
                <a:spcPct val="100000"/>
              </a:lnSpc>
              <a:spcBef>
                <a:spcPts val="600"/>
              </a:spcBef>
              <a:buFont typeface="Wingdings" panose="05000000000000000000" pitchFamily="2" charset="2"/>
              <a:buNone/>
              <a:defRPr sz="1200">
                <a:solidFill>
                  <a:schemeClr val="tx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40" name="Text Placeholder 23">
            <a:extLst>
              <a:ext uri="{FF2B5EF4-FFF2-40B4-BE49-F238E27FC236}">
                <a16:creationId xmlns:a16="http://schemas.microsoft.com/office/drawing/2014/main" id="{32F94577-9F18-DE4D-A0A9-9ADEBCA20A3E}"/>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1" name="Text Placeholder 26">
            <a:extLst>
              <a:ext uri="{FF2B5EF4-FFF2-40B4-BE49-F238E27FC236}">
                <a16:creationId xmlns:a16="http://schemas.microsoft.com/office/drawing/2014/main" id="{54052D44-6286-7A4C-A104-C5B58C0758F9}"/>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2" name="Text Placeholder 26">
            <a:extLst>
              <a:ext uri="{FF2B5EF4-FFF2-40B4-BE49-F238E27FC236}">
                <a16:creationId xmlns:a16="http://schemas.microsoft.com/office/drawing/2014/main" id="{6965F9F6-9582-3B44-8D17-4FB74185570B}"/>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3" name="Text Placeholder 26">
            <a:extLst>
              <a:ext uri="{FF2B5EF4-FFF2-40B4-BE49-F238E27FC236}">
                <a16:creationId xmlns:a16="http://schemas.microsoft.com/office/drawing/2014/main" id="{B5D6ACFC-59CB-2546-B161-36372765F6ED}"/>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4" name="Text Placeholder 26">
            <a:extLst>
              <a:ext uri="{FF2B5EF4-FFF2-40B4-BE49-F238E27FC236}">
                <a16:creationId xmlns:a16="http://schemas.microsoft.com/office/drawing/2014/main" id="{51B2DDAE-A441-1B46-8A20-9CD58571FFF0}"/>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5" name="Text Placeholder 26">
            <a:extLst>
              <a:ext uri="{FF2B5EF4-FFF2-40B4-BE49-F238E27FC236}">
                <a16:creationId xmlns:a16="http://schemas.microsoft.com/office/drawing/2014/main" id="{4A64439A-CBC6-004B-A46E-1316EF7EF0EF}"/>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6" name="Text Placeholder 26">
            <a:extLst>
              <a:ext uri="{FF2B5EF4-FFF2-40B4-BE49-F238E27FC236}">
                <a16:creationId xmlns:a16="http://schemas.microsoft.com/office/drawing/2014/main" id="{64BE1802-9887-084E-80D2-302F0CAE3E71}"/>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23" name="Text Placeholder 2">
            <a:extLst>
              <a:ext uri="{FF2B5EF4-FFF2-40B4-BE49-F238E27FC236}">
                <a16:creationId xmlns:a16="http://schemas.microsoft.com/office/drawing/2014/main" id="{46183151-3EA5-B14B-8BAA-DEB957261212}"/>
              </a:ext>
            </a:extLst>
          </p:cNvPr>
          <p:cNvSpPr>
            <a:spLocks noGrp="1"/>
          </p:cNvSpPr>
          <p:nvPr>
            <p:ph type="body" sz="quarter" idx="45" hasCustomPrompt="1"/>
          </p:nvPr>
        </p:nvSpPr>
        <p:spPr>
          <a:xfrm>
            <a:off x="7236713" y="1302344"/>
            <a:ext cx="1512000" cy="458885"/>
          </a:xfrm>
          <a:prstGeom prst="rect">
            <a:avLst/>
          </a:prstGeom>
        </p:spPr>
        <p:txBody>
          <a:bodyPr lIns="0" tIns="0" rIns="0" bIns="0">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1" name="Content Placeholder 2">
            <a:extLst>
              <a:ext uri="{FF2B5EF4-FFF2-40B4-BE49-F238E27FC236}">
                <a16:creationId xmlns:a16="http://schemas.microsoft.com/office/drawing/2014/main" id="{A5533BCC-E443-5045-AE97-25835E0CD121}"/>
              </a:ext>
            </a:extLst>
          </p:cNvPr>
          <p:cNvSpPr>
            <a:spLocks noGrp="1"/>
          </p:cNvSpPr>
          <p:nvPr>
            <p:ph sz="quarter" idx="46" hasCustomPrompt="1"/>
          </p:nvPr>
        </p:nvSpPr>
        <p:spPr>
          <a:xfrm>
            <a:off x="7226709" y="1861253"/>
            <a:ext cx="1512000" cy="956427"/>
          </a:xfrm>
          <a:prstGeom prst="rect">
            <a:avLst/>
          </a:prstGeom>
        </p:spPr>
        <p:txBody>
          <a:bodyPr lIns="0" tIns="0" rIns="0" bIns="0">
            <a:noAutofit/>
          </a:bodyPr>
          <a:lstStyle>
            <a:lvl1pPr marL="0" indent="0">
              <a:lnSpc>
                <a:spcPct val="100000"/>
              </a:lnSpc>
              <a:spcBef>
                <a:spcPts val="600"/>
              </a:spcBef>
              <a:buFont typeface="Wingdings" panose="05000000000000000000" pitchFamily="2" charset="2"/>
              <a:buNone/>
              <a:defRPr sz="1200">
                <a:solidFill>
                  <a:schemeClr val="tx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33" name="Content Placeholder 2">
            <a:extLst>
              <a:ext uri="{FF2B5EF4-FFF2-40B4-BE49-F238E27FC236}">
                <a16:creationId xmlns:a16="http://schemas.microsoft.com/office/drawing/2014/main" id="{80444A1E-B776-B54E-A4E0-91E30E37D6D2}"/>
              </a:ext>
            </a:extLst>
          </p:cNvPr>
          <p:cNvSpPr>
            <a:spLocks noGrp="1"/>
          </p:cNvSpPr>
          <p:nvPr>
            <p:ph sz="quarter" idx="47" hasCustomPrompt="1"/>
          </p:nvPr>
        </p:nvSpPr>
        <p:spPr>
          <a:xfrm>
            <a:off x="383607" y="2920009"/>
            <a:ext cx="1512000" cy="1606633"/>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35" name="Content Placeholder 2">
            <a:extLst>
              <a:ext uri="{FF2B5EF4-FFF2-40B4-BE49-F238E27FC236}">
                <a16:creationId xmlns:a16="http://schemas.microsoft.com/office/drawing/2014/main" id="{1C54CD1A-7F8B-0B44-970A-B3E9BC91F1FB}"/>
              </a:ext>
            </a:extLst>
          </p:cNvPr>
          <p:cNvSpPr>
            <a:spLocks noGrp="1"/>
          </p:cNvSpPr>
          <p:nvPr>
            <p:ph sz="quarter" idx="48" hasCustomPrompt="1"/>
          </p:nvPr>
        </p:nvSpPr>
        <p:spPr>
          <a:xfrm>
            <a:off x="2094382" y="2920008"/>
            <a:ext cx="1512000" cy="1606633"/>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36" name="Content Placeholder 2">
            <a:extLst>
              <a:ext uri="{FF2B5EF4-FFF2-40B4-BE49-F238E27FC236}">
                <a16:creationId xmlns:a16="http://schemas.microsoft.com/office/drawing/2014/main" id="{A7F0C28F-2DAE-FA48-83E3-5F894E96E28D}"/>
              </a:ext>
            </a:extLst>
          </p:cNvPr>
          <p:cNvSpPr>
            <a:spLocks noGrp="1"/>
          </p:cNvSpPr>
          <p:nvPr>
            <p:ph sz="quarter" idx="49" hasCustomPrompt="1"/>
          </p:nvPr>
        </p:nvSpPr>
        <p:spPr>
          <a:xfrm>
            <a:off x="3805157" y="2920007"/>
            <a:ext cx="1512000" cy="1606633"/>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37" name="Content Placeholder 2">
            <a:extLst>
              <a:ext uri="{FF2B5EF4-FFF2-40B4-BE49-F238E27FC236}">
                <a16:creationId xmlns:a16="http://schemas.microsoft.com/office/drawing/2014/main" id="{A30FF5BD-8FA1-BC45-BD86-25CA2982DD04}"/>
              </a:ext>
            </a:extLst>
          </p:cNvPr>
          <p:cNvSpPr>
            <a:spLocks noGrp="1"/>
          </p:cNvSpPr>
          <p:nvPr>
            <p:ph sz="quarter" idx="50" hasCustomPrompt="1"/>
          </p:nvPr>
        </p:nvSpPr>
        <p:spPr>
          <a:xfrm>
            <a:off x="5515932" y="2920006"/>
            <a:ext cx="1512000" cy="1606633"/>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38" name="Content Placeholder 2">
            <a:extLst>
              <a:ext uri="{FF2B5EF4-FFF2-40B4-BE49-F238E27FC236}">
                <a16:creationId xmlns:a16="http://schemas.microsoft.com/office/drawing/2014/main" id="{395C1199-9B9D-C74C-BC1C-A943A9415562}"/>
              </a:ext>
            </a:extLst>
          </p:cNvPr>
          <p:cNvSpPr>
            <a:spLocks noGrp="1"/>
          </p:cNvSpPr>
          <p:nvPr>
            <p:ph sz="quarter" idx="51" hasCustomPrompt="1"/>
          </p:nvPr>
        </p:nvSpPr>
        <p:spPr>
          <a:xfrm>
            <a:off x="7226708" y="2917705"/>
            <a:ext cx="1512000" cy="1606633"/>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Tree>
    <p:extLst>
      <p:ext uri="{BB962C8B-B14F-4D97-AF65-F5344CB8AC3E}">
        <p14:creationId xmlns:p14="http://schemas.microsoft.com/office/powerpoint/2010/main" val="3436500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colums w pics (1)">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83608" y="3206195"/>
            <a:ext cx="1512000" cy="1282682"/>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22" name="Text Placeholder 2"/>
          <p:cNvSpPr>
            <a:spLocks noGrp="1"/>
          </p:cNvSpPr>
          <p:nvPr>
            <p:ph type="body" sz="quarter" idx="22" hasCustomPrompt="1"/>
          </p:nvPr>
        </p:nvSpPr>
        <p:spPr>
          <a:xfrm>
            <a:off x="383608" y="2647283"/>
            <a:ext cx="1512000" cy="458885"/>
          </a:xfrm>
          <a:prstGeom prst="rect">
            <a:avLst/>
          </a:prstGeom>
        </p:spPr>
        <p:txBody>
          <a:bodyPr lIns="0" tIns="0" rIns="0" bIns="0">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1" name="Text Placeholder 2"/>
          <p:cNvSpPr>
            <a:spLocks noGrp="1"/>
          </p:cNvSpPr>
          <p:nvPr>
            <p:ph type="body" sz="quarter" idx="31" hasCustomPrompt="1"/>
          </p:nvPr>
        </p:nvSpPr>
        <p:spPr>
          <a:xfrm>
            <a:off x="2096884" y="2647283"/>
            <a:ext cx="1512000" cy="458885"/>
          </a:xfrm>
          <a:prstGeom prst="rect">
            <a:avLst/>
          </a:prstGeom>
        </p:spPr>
        <p:txBody>
          <a:bodyPr lIns="0" tIns="0" rIns="0" bIns="0">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6" name="Text Placeholder 2"/>
          <p:cNvSpPr>
            <a:spLocks noGrp="1"/>
          </p:cNvSpPr>
          <p:nvPr>
            <p:ph type="body" sz="quarter" idx="34" hasCustomPrompt="1"/>
          </p:nvPr>
        </p:nvSpPr>
        <p:spPr>
          <a:xfrm>
            <a:off x="3810160" y="2647283"/>
            <a:ext cx="1512000" cy="458885"/>
          </a:xfrm>
          <a:prstGeom prst="rect">
            <a:avLst/>
          </a:prstGeom>
        </p:spPr>
        <p:txBody>
          <a:bodyPr lIns="0" tIns="0" rIns="0" bIns="0">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81" name="Text Placeholder 2"/>
          <p:cNvSpPr>
            <a:spLocks noGrp="1"/>
          </p:cNvSpPr>
          <p:nvPr>
            <p:ph type="body" sz="quarter" idx="37" hasCustomPrompt="1"/>
          </p:nvPr>
        </p:nvSpPr>
        <p:spPr>
          <a:xfrm>
            <a:off x="5523436" y="2647283"/>
            <a:ext cx="1512000" cy="458885"/>
          </a:xfrm>
          <a:prstGeom prst="rect">
            <a:avLst/>
          </a:prstGeom>
        </p:spPr>
        <p:txBody>
          <a:bodyPr lIns="0" tIns="0" rIns="0" bIns="0">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2094383" y="3206194"/>
            <a:ext cx="1512000" cy="1282682"/>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3805158" y="3206193"/>
            <a:ext cx="1512000" cy="1282682"/>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29" name="Content Placeholder 2">
            <a:extLst>
              <a:ext uri="{FF2B5EF4-FFF2-40B4-BE49-F238E27FC236}">
                <a16:creationId xmlns:a16="http://schemas.microsoft.com/office/drawing/2014/main" id="{1D312E8C-BE32-5F45-A5AB-57FDA3272178}"/>
              </a:ext>
            </a:extLst>
          </p:cNvPr>
          <p:cNvSpPr>
            <a:spLocks noGrp="1"/>
          </p:cNvSpPr>
          <p:nvPr>
            <p:ph sz="quarter" idx="41" hasCustomPrompt="1"/>
          </p:nvPr>
        </p:nvSpPr>
        <p:spPr>
          <a:xfrm>
            <a:off x="5515933" y="3206192"/>
            <a:ext cx="1512000" cy="1282682"/>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40" name="Text Placeholder 23">
            <a:extLst>
              <a:ext uri="{FF2B5EF4-FFF2-40B4-BE49-F238E27FC236}">
                <a16:creationId xmlns:a16="http://schemas.microsoft.com/office/drawing/2014/main" id="{32F94577-9F18-DE4D-A0A9-9ADEBCA20A3E}"/>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1" name="Text Placeholder 26">
            <a:extLst>
              <a:ext uri="{FF2B5EF4-FFF2-40B4-BE49-F238E27FC236}">
                <a16:creationId xmlns:a16="http://schemas.microsoft.com/office/drawing/2014/main" id="{54052D44-6286-7A4C-A104-C5B58C0758F9}"/>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2" name="Text Placeholder 26">
            <a:extLst>
              <a:ext uri="{FF2B5EF4-FFF2-40B4-BE49-F238E27FC236}">
                <a16:creationId xmlns:a16="http://schemas.microsoft.com/office/drawing/2014/main" id="{6965F9F6-9582-3B44-8D17-4FB74185570B}"/>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3" name="Text Placeholder 26">
            <a:extLst>
              <a:ext uri="{FF2B5EF4-FFF2-40B4-BE49-F238E27FC236}">
                <a16:creationId xmlns:a16="http://schemas.microsoft.com/office/drawing/2014/main" id="{B5D6ACFC-59CB-2546-B161-36372765F6ED}"/>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4" name="Text Placeholder 26">
            <a:extLst>
              <a:ext uri="{FF2B5EF4-FFF2-40B4-BE49-F238E27FC236}">
                <a16:creationId xmlns:a16="http://schemas.microsoft.com/office/drawing/2014/main" id="{51B2DDAE-A441-1B46-8A20-9CD58571FFF0}"/>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5" name="Text Placeholder 26">
            <a:extLst>
              <a:ext uri="{FF2B5EF4-FFF2-40B4-BE49-F238E27FC236}">
                <a16:creationId xmlns:a16="http://schemas.microsoft.com/office/drawing/2014/main" id="{4A64439A-CBC6-004B-A46E-1316EF7EF0EF}"/>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6" name="Text Placeholder 26">
            <a:extLst>
              <a:ext uri="{FF2B5EF4-FFF2-40B4-BE49-F238E27FC236}">
                <a16:creationId xmlns:a16="http://schemas.microsoft.com/office/drawing/2014/main" id="{64BE1802-9887-084E-80D2-302F0CAE3E71}"/>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24" name="Picture Placeholder 6">
            <a:extLst>
              <a:ext uri="{FF2B5EF4-FFF2-40B4-BE49-F238E27FC236}">
                <a16:creationId xmlns:a16="http://schemas.microsoft.com/office/drawing/2014/main" id="{67F31111-9B73-994F-BE8C-C55388657C7A}"/>
              </a:ext>
            </a:extLst>
          </p:cNvPr>
          <p:cNvSpPr>
            <a:spLocks noGrp="1"/>
          </p:cNvSpPr>
          <p:nvPr>
            <p:ph type="pic" sz="quarter" idx="21" hasCustomPrompt="1"/>
          </p:nvPr>
        </p:nvSpPr>
        <p:spPr>
          <a:xfrm>
            <a:off x="383608" y="1253100"/>
            <a:ext cx="1512000"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5" name="Picture Placeholder 6">
            <a:extLst>
              <a:ext uri="{FF2B5EF4-FFF2-40B4-BE49-F238E27FC236}">
                <a16:creationId xmlns:a16="http://schemas.microsoft.com/office/drawing/2014/main" id="{25E0286D-50C3-EE4F-A08D-A45D27C90585}"/>
              </a:ext>
            </a:extLst>
          </p:cNvPr>
          <p:cNvSpPr>
            <a:spLocks noGrp="1"/>
          </p:cNvSpPr>
          <p:nvPr>
            <p:ph type="pic" sz="quarter" idx="42" hasCustomPrompt="1"/>
          </p:nvPr>
        </p:nvSpPr>
        <p:spPr>
          <a:xfrm>
            <a:off x="2096884" y="1253867"/>
            <a:ext cx="1512000"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6" name="Picture Placeholder 6">
            <a:extLst>
              <a:ext uri="{FF2B5EF4-FFF2-40B4-BE49-F238E27FC236}">
                <a16:creationId xmlns:a16="http://schemas.microsoft.com/office/drawing/2014/main" id="{13E1438A-7205-A64F-9BA2-15966D25191B}"/>
              </a:ext>
            </a:extLst>
          </p:cNvPr>
          <p:cNvSpPr>
            <a:spLocks noGrp="1"/>
          </p:cNvSpPr>
          <p:nvPr>
            <p:ph type="pic" sz="quarter" idx="43" hasCustomPrompt="1"/>
          </p:nvPr>
        </p:nvSpPr>
        <p:spPr>
          <a:xfrm>
            <a:off x="3810160" y="1254634"/>
            <a:ext cx="1512000"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30" name="Picture Placeholder 6">
            <a:extLst>
              <a:ext uri="{FF2B5EF4-FFF2-40B4-BE49-F238E27FC236}">
                <a16:creationId xmlns:a16="http://schemas.microsoft.com/office/drawing/2014/main" id="{D2F8F7FC-F872-9A4D-880C-DFB2B6BF2FC9}"/>
              </a:ext>
            </a:extLst>
          </p:cNvPr>
          <p:cNvSpPr>
            <a:spLocks noGrp="1"/>
          </p:cNvSpPr>
          <p:nvPr>
            <p:ph type="pic" sz="quarter" idx="44" hasCustomPrompt="1"/>
          </p:nvPr>
        </p:nvSpPr>
        <p:spPr>
          <a:xfrm>
            <a:off x="5523436" y="1255401"/>
            <a:ext cx="1512000"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3" name="Text Placeholder 2">
            <a:extLst>
              <a:ext uri="{FF2B5EF4-FFF2-40B4-BE49-F238E27FC236}">
                <a16:creationId xmlns:a16="http://schemas.microsoft.com/office/drawing/2014/main" id="{46183151-3EA5-B14B-8BAA-DEB957261212}"/>
              </a:ext>
            </a:extLst>
          </p:cNvPr>
          <p:cNvSpPr>
            <a:spLocks noGrp="1"/>
          </p:cNvSpPr>
          <p:nvPr>
            <p:ph type="body" sz="quarter" idx="45" hasCustomPrompt="1"/>
          </p:nvPr>
        </p:nvSpPr>
        <p:spPr>
          <a:xfrm>
            <a:off x="7236713" y="2644982"/>
            <a:ext cx="1512000" cy="458885"/>
          </a:xfrm>
          <a:prstGeom prst="rect">
            <a:avLst/>
          </a:prstGeom>
        </p:spPr>
        <p:txBody>
          <a:bodyPr lIns="0" tIns="0" rIns="0" bIns="0">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1" name="Content Placeholder 2">
            <a:extLst>
              <a:ext uri="{FF2B5EF4-FFF2-40B4-BE49-F238E27FC236}">
                <a16:creationId xmlns:a16="http://schemas.microsoft.com/office/drawing/2014/main" id="{A5533BCC-E443-5045-AE97-25835E0CD121}"/>
              </a:ext>
            </a:extLst>
          </p:cNvPr>
          <p:cNvSpPr>
            <a:spLocks noGrp="1"/>
          </p:cNvSpPr>
          <p:nvPr>
            <p:ph sz="quarter" idx="46" hasCustomPrompt="1"/>
          </p:nvPr>
        </p:nvSpPr>
        <p:spPr>
          <a:xfrm>
            <a:off x="7226709" y="3203891"/>
            <a:ext cx="1512000" cy="1282682"/>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32" name="Picture Placeholder 6">
            <a:extLst>
              <a:ext uri="{FF2B5EF4-FFF2-40B4-BE49-F238E27FC236}">
                <a16:creationId xmlns:a16="http://schemas.microsoft.com/office/drawing/2014/main" id="{5F0A1A9F-D759-624F-B353-9EE6AE93350E}"/>
              </a:ext>
            </a:extLst>
          </p:cNvPr>
          <p:cNvSpPr>
            <a:spLocks noGrp="1"/>
          </p:cNvSpPr>
          <p:nvPr>
            <p:ph type="pic" sz="quarter" idx="47" hasCustomPrompt="1"/>
          </p:nvPr>
        </p:nvSpPr>
        <p:spPr>
          <a:xfrm>
            <a:off x="7236713" y="1253100"/>
            <a:ext cx="1512000"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Tree>
    <p:extLst>
      <p:ext uri="{BB962C8B-B14F-4D97-AF65-F5344CB8AC3E}">
        <p14:creationId xmlns:p14="http://schemas.microsoft.com/office/powerpoint/2010/main" val="128069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colums w pics (2)">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83608" y="1877411"/>
            <a:ext cx="1512000" cy="1282682"/>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22" name="Text Placeholder 2"/>
          <p:cNvSpPr>
            <a:spLocks noGrp="1"/>
          </p:cNvSpPr>
          <p:nvPr>
            <p:ph type="body" sz="quarter" idx="22" hasCustomPrompt="1"/>
          </p:nvPr>
        </p:nvSpPr>
        <p:spPr>
          <a:xfrm>
            <a:off x="383608" y="1304645"/>
            <a:ext cx="1512000" cy="458885"/>
          </a:xfrm>
          <a:prstGeom prst="rect">
            <a:avLst/>
          </a:prstGeom>
        </p:spPr>
        <p:txBody>
          <a:bodyPr lIns="0" tIns="0" rIns="0" bIns="0">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1" name="Text Placeholder 2"/>
          <p:cNvSpPr>
            <a:spLocks noGrp="1"/>
          </p:cNvSpPr>
          <p:nvPr>
            <p:ph type="body" sz="quarter" idx="31" hasCustomPrompt="1"/>
          </p:nvPr>
        </p:nvSpPr>
        <p:spPr>
          <a:xfrm>
            <a:off x="2096884" y="1304645"/>
            <a:ext cx="1512000" cy="458885"/>
          </a:xfrm>
          <a:prstGeom prst="rect">
            <a:avLst/>
          </a:prstGeom>
        </p:spPr>
        <p:txBody>
          <a:bodyPr lIns="0" tIns="0" rIns="0" bIns="0">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6" name="Text Placeholder 2"/>
          <p:cNvSpPr>
            <a:spLocks noGrp="1"/>
          </p:cNvSpPr>
          <p:nvPr>
            <p:ph type="body" sz="quarter" idx="34" hasCustomPrompt="1"/>
          </p:nvPr>
        </p:nvSpPr>
        <p:spPr>
          <a:xfrm>
            <a:off x="3810160" y="1304645"/>
            <a:ext cx="1512000" cy="458885"/>
          </a:xfrm>
          <a:prstGeom prst="rect">
            <a:avLst/>
          </a:prstGeom>
        </p:spPr>
        <p:txBody>
          <a:bodyPr lIns="0" tIns="0" rIns="0" bIns="0">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81" name="Text Placeholder 2"/>
          <p:cNvSpPr>
            <a:spLocks noGrp="1"/>
          </p:cNvSpPr>
          <p:nvPr>
            <p:ph type="body" sz="quarter" idx="37" hasCustomPrompt="1"/>
          </p:nvPr>
        </p:nvSpPr>
        <p:spPr>
          <a:xfrm>
            <a:off x="5523436" y="1304645"/>
            <a:ext cx="1512000" cy="458885"/>
          </a:xfrm>
          <a:prstGeom prst="rect">
            <a:avLst/>
          </a:prstGeom>
        </p:spPr>
        <p:txBody>
          <a:bodyPr lIns="0" tIns="0" rIns="0" bIns="0">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2094383" y="1877410"/>
            <a:ext cx="1512000" cy="1282682"/>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3805158" y="1877409"/>
            <a:ext cx="1512000" cy="1282682"/>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29" name="Content Placeholder 2">
            <a:extLst>
              <a:ext uri="{FF2B5EF4-FFF2-40B4-BE49-F238E27FC236}">
                <a16:creationId xmlns:a16="http://schemas.microsoft.com/office/drawing/2014/main" id="{1D312E8C-BE32-5F45-A5AB-57FDA3272178}"/>
              </a:ext>
            </a:extLst>
          </p:cNvPr>
          <p:cNvSpPr>
            <a:spLocks noGrp="1"/>
          </p:cNvSpPr>
          <p:nvPr>
            <p:ph sz="quarter" idx="41" hasCustomPrompt="1"/>
          </p:nvPr>
        </p:nvSpPr>
        <p:spPr>
          <a:xfrm>
            <a:off x="5515933" y="1877408"/>
            <a:ext cx="1512000" cy="1282682"/>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40" name="Text Placeholder 23">
            <a:extLst>
              <a:ext uri="{FF2B5EF4-FFF2-40B4-BE49-F238E27FC236}">
                <a16:creationId xmlns:a16="http://schemas.microsoft.com/office/drawing/2014/main" id="{32F94577-9F18-DE4D-A0A9-9ADEBCA20A3E}"/>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1" name="Text Placeholder 26">
            <a:extLst>
              <a:ext uri="{FF2B5EF4-FFF2-40B4-BE49-F238E27FC236}">
                <a16:creationId xmlns:a16="http://schemas.microsoft.com/office/drawing/2014/main" id="{54052D44-6286-7A4C-A104-C5B58C0758F9}"/>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2" name="Text Placeholder 26">
            <a:extLst>
              <a:ext uri="{FF2B5EF4-FFF2-40B4-BE49-F238E27FC236}">
                <a16:creationId xmlns:a16="http://schemas.microsoft.com/office/drawing/2014/main" id="{6965F9F6-9582-3B44-8D17-4FB74185570B}"/>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3" name="Text Placeholder 26">
            <a:extLst>
              <a:ext uri="{FF2B5EF4-FFF2-40B4-BE49-F238E27FC236}">
                <a16:creationId xmlns:a16="http://schemas.microsoft.com/office/drawing/2014/main" id="{B5D6ACFC-59CB-2546-B161-36372765F6ED}"/>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4" name="Text Placeholder 26">
            <a:extLst>
              <a:ext uri="{FF2B5EF4-FFF2-40B4-BE49-F238E27FC236}">
                <a16:creationId xmlns:a16="http://schemas.microsoft.com/office/drawing/2014/main" id="{51B2DDAE-A441-1B46-8A20-9CD58571FFF0}"/>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5" name="Text Placeholder 26">
            <a:extLst>
              <a:ext uri="{FF2B5EF4-FFF2-40B4-BE49-F238E27FC236}">
                <a16:creationId xmlns:a16="http://schemas.microsoft.com/office/drawing/2014/main" id="{4A64439A-CBC6-004B-A46E-1316EF7EF0EF}"/>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6" name="Text Placeholder 26">
            <a:extLst>
              <a:ext uri="{FF2B5EF4-FFF2-40B4-BE49-F238E27FC236}">
                <a16:creationId xmlns:a16="http://schemas.microsoft.com/office/drawing/2014/main" id="{64BE1802-9887-084E-80D2-302F0CAE3E71}"/>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24" name="Picture Placeholder 6">
            <a:extLst>
              <a:ext uri="{FF2B5EF4-FFF2-40B4-BE49-F238E27FC236}">
                <a16:creationId xmlns:a16="http://schemas.microsoft.com/office/drawing/2014/main" id="{67F31111-9B73-994F-BE8C-C55388657C7A}"/>
              </a:ext>
            </a:extLst>
          </p:cNvPr>
          <p:cNvSpPr>
            <a:spLocks noGrp="1"/>
          </p:cNvSpPr>
          <p:nvPr>
            <p:ph type="pic" sz="quarter" idx="21" hasCustomPrompt="1"/>
          </p:nvPr>
        </p:nvSpPr>
        <p:spPr>
          <a:xfrm>
            <a:off x="383608" y="3307498"/>
            <a:ext cx="1512000"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5" name="Picture Placeholder 6">
            <a:extLst>
              <a:ext uri="{FF2B5EF4-FFF2-40B4-BE49-F238E27FC236}">
                <a16:creationId xmlns:a16="http://schemas.microsoft.com/office/drawing/2014/main" id="{25E0286D-50C3-EE4F-A08D-A45D27C90585}"/>
              </a:ext>
            </a:extLst>
          </p:cNvPr>
          <p:cNvSpPr>
            <a:spLocks noGrp="1"/>
          </p:cNvSpPr>
          <p:nvPr>
            <p:ph type="pic" sz="quarter" idx="42" hasCustomPrompt="1"/>
          </p:nvPr>
        </p:nvSpPr>
        <p:spPr>
          <a:xfrm>
            <a:off x="2096884" y="3308265"/>
            <a:ext cx="1512000"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6" name="Picture Placeholder 6">
            <a:extLst>
              <a:ext uri="{FF2B5EF4-FFF2-40B4-BE49-F238E27FC236}">
                <a16:creationId xmlns:a16="http://schemas.microsoft.com/office/drawing/2014/main" id="{13E1438A-7205-A64F-9BA2-15966D25191B}"/>
              </a:ext>
            </a:extLst>
          </p:cNvPr>
          <p:cNvSpPr>
            <a:spLocks noGrp="1"/>
          </p:cNvSpPr>
          <p:nvPr>
            <p:ph type="pic" sz="quarter" idx="43" hasCustomPrompt="1"/>
          </p:nvPr>
        </p:nvSpPr>
        <p:spPr>
          <a:xfrm>
            <a:off x="3810160" y="3309032"/>
            <a:ext cx="1512000"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30" name="Picture Placeholder 6">
            <a:extLst>
              <a:ext uri="{FF2B5EF4-FFF2-40B4-BE49-F238E27FC236}">
                <a16:creationId xmlns:a16="http://schemas.microsoft.com/office/drawing/2014/main" id="{D2F8F7FC-F872-9A4D-880C-DFB2B6BF2FC9}"/>
              </a:ext>
            </a:extLst>
          </p:cNvPr>
          <p:cNvSpPr>
            <a:spLocks noGrp="1"/>
          </p:cNvSpPr>
          <p:nvPr>
            <p:ph type="pic" sz="quarter" idx="44" hasCustomPrompt="1"/>
          </p:nvPr>
        </p:nvSpPr>
        <p:spPr>
          <a:xfrm>
            <a:off x="5523436" y="3309799"/>
            <a:ext cx="1512000"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3" name="Text Placeholder 2">
            <a:extLst>
              <a:ext uri="{FF2B5EF4-FFF2-40B4-BE49-F238E27FC236}">
                <a16:creationId xmlns:a16="http://schemas.microsoft.com/office/drawing/2014/main" id="{46183151-3EA5-B14B-8BAA-DEB957261212}"/>
              </a:ext>
            </a:extLst>
          </p:cNvPr>
          <p:cNvSpPr>
            <a:spLocks noGrp="1"/>
          </p:cNvSpPr>
          <p:nvPr>
            <p:ph type="body" sz="quarter" idx="45" hasCustomPrompt="1"/>
          </p:nvPr>
        </p:nvSpPr>
        <p:spPr>
          <a:xfrm>
            <a:off x="7236713" y="1302344"/>
            <a:ext cx="1512000" cy="458885"/>
          </a:xfrm>
          <a:prstGeom prst="rect">
            <a:avLst/>
          </a:prstGeom>
        </p:spPr>
        <p:txBody>
          <a:bodyPr lIns="0" tIns="0" rIns="0" bIns="0">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1" name="Content Placeholder 2">
            <a:extLst>
              <a:ext uri="{FF2B5EF4-FFF2-40B4-BE49-F238E27FC236}">
                <a16:creationId xmlns:a16="http://schemas.microsoft.com/office/drawing/2014/main" id="{A5533BCC-E443-5045-AE97-25835E0CD121}"/>
              </a:ext>
            </a:extLst>
          </p:cNvPr>
          <p:cNvSpPr>
            <a:spLocks noGrp="1"/>
          </p:cNvSpPr>
          <p:nvPr>
            <p:ph sz="quarter" idx="46" hasCustomPrompt="1"/>
          </p:nvPr>
        </p:nvSpPr>
        <p:spPr>
          <a:xfrm>
            <a:off x="7226709" y="1875107"/>
            <a:ext cx="1512000" cy="1282682"/>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32" name="Picture Placeholder 6">
            <a:extLst>
              <a:ext uri="{FF2B5EF4-FFF2-40B4-BE49-F238E27FC236}">
                <a16:creationId xmlns:a16="http://schemas.microsoft.com/office/drawing/2014/main" id="{5F0A1A9F-D759-624F-B353-9EE6AE93350E}"/>
              </a:ext>
            </a:extLst>
          </p:cNvPr>
          <p:cNvSpPr>
            <a:spLocks noGrp="1"/>
          </p:cNvSpPr>
          <p:nvPr>
            <p:ph type="pic" sz="quarter" idx="47" hasCustomPrompt="1"/>
          </p:nvPr>
        </p:nvSpPr>
        <p:spPr>
          <a:xfrm>
            <a:off x="7236713" y="3307498"/>
            <a:ext cx="1512000"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Tree>
    <p:extLst>
      <p:ext uri="{BB962C8B-B14F-4D97-AF65-F5344CB8AC3E}">
        <p14:creationId xmlns:p14="http://schemas.microsoft.com/office/powerpoint/2010/main" val="29023526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colums w pics (3)">
    <p:spTree>
      <p:nvGrpSpPr>
        <p:cNvPr id="1" name=""/>
        <p:cNvGrpSpPr/>
        <p:nvPr/>
      </p:nvGrpSpPr>
      <p:grpSpPr>
        <a:xfrm>
          <a:off x="0" y="0"/>
          <a:ext cx="0" cy="0"/>
          <a:chOff x="0" y="0"/>
          <a:chExt cx="0" cy="0"/>
        </a:xfrm>
      </p:grpSpPr>
      <p:sp>
        <p:nvSpPr>
          <p:cNvPr id="33" name="Picture Placeholder 6">
            <a:extLst>
              <a:ext uri="{FF2B5EF4-FFF2-40B4-BE49-F238E27FC236}">
                <a16:creationId xmlns:a16="http://schemas.microsoft.com/office/drawing/2014/main" id="{70F4EDA5-580B-BE42-97C0-AF3A521A37BA}"/>
              </a:ext>
            </a:extLst>
          </p:cNvPr>
          <p:cNvSpPr>
            <a:spLocks noGrp="1"/>
          </p:cNvSpPr>
          <p:nvPr>
            <p:ph type="pic" sz="quarter" idx="48" hasCustomPrompt="1"/>
          </p:nvPr>
        </p:nvSpPr>
        <p:spPr>
          <a:xfrm>
            <a:off x="0" y="-1"/>
            <a:ext cx="9144000" cy="4770000"/>
          </a:xfrm>
          <a:prstGeom prst="rect">
            <a:avLst/>
          </a:prstGeom>
          <a:gradFill>
            <a:gsLst>
              <a:gs pos="25000">
                <a:schemeClr val="bg2"/>
              </a:gs>
              <a:gs pos="100000">
                <a:schemeClr val="tx2">
                  <a:lumMod val="75000"/>
                </a:schemeClr>
              </a:gs>
            </a:gsLst>
            <a:lin ang="2700000" scaled="1"/>
          </a:gradFill>
        </p:spPr>
        <p:txBody>
          <a:bodyPr lIns="0" tIns="0" rIns="0" bIns="0" anchor="ctr">
            <a:noAutofit/>
          </a:bodyPr>
          <a:lstStyle>
            <a:lvl1pPr marL="0" indent="0" algn="ctr">
              <a:buNone/>
              <a:defRPr sz="1000">
                <a:solidFill>
                  <a:schemeClr val="bg1"/>
                </a:solidFill>
                <a:latin typeface="+mn-lt"/>
              </a:defRPr>
            </a:lvl1pPr>
          </a:lstStyle>
          <a:p>
            <a:r>
              <a:rPr lang="en-US" dirty="0"/>
              <a:t>Click to add a picture</a:t>
            </a:r>
          </a:p>
        </p:txBody>
      </p:sp>
      <p:sp>
        <p:nvSpPr>
          <p:cNvPr id="4" name="Rectangle 3">
            <a:extLst>
              <a:ext uri="{FF2B5EF4-FFF2-40B4-BE49-F238E27FC236}">
                <a16:creationId xmlns:a16="http://schemas.microsoft.com/office/drawing/2014/main" id="{5FA5039A-1615-4F47-A564-D70F0E52F17D}"/>
              </a:ext>
            </a:extLst>
          </p:cNvPr>
          <p:cNvSpPr/>
          <p:nvPr userDrawn="1"/>
        </p:nvSpPr>
        <p:spPr>
          <a:xfrm>
            <a:off x="0" y="-1"/>
            <a:ext cx="9144000" cy="2085485"/>
          </a:xfrm>
          <a:prstGeom prst="rect">
            <a:avLst/>
          </a:prstGeom>
          <a:gradFill flip="none" rotWithShape="1">
            <a:gsLst>
              <a:gs pos="0">
                <a:schemeClr val="bg2">
                  <a:alpha val="0"/>
                </a:schemeClr>
              </a:gs>
              <a:gs pos="90000">
                <a:schemeClr val="bg2">
                  <a:alpha val="9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3" name="Picture Placeholder 2">
            <a:extLst>
              <a:ext uri="{FF2B5EF4-FFF2-40B4-BE49-F238E27FC236}">
                <a16:creationId xmlns:a16="http://schemas.microsoft.com/office/drawing/2014/main" id="{FEF02902-FA4A-A242-A3A0-E393DCE2DD19}"/>
              </a:ext>
            </a:extLst>
          </p:cNvPr>
          <p:cNvSpPr>
            <a:spLocks noGrp="1"/>
          </p:cNvSpPr>
          <p:nvPr>
            <p:ph type="pic" sz="quarter" idx="49"/>
          </p:nvPr>
        </p:nvSpPr>
        <p:spPr>
          <a:xfrm>
            <a:off x="384175" y="1166813"/>
            <a:ext cx="8364538" cy="3384549"/>
          </a:xfrm>
          <a:prstGeom prst="rect">
            <a:avLst/>
          </a:prstGeom>
          <a:solidFill>
            <a:schemeClr val="bg1"/>
          </a:solidFill>
        </p:spPr>
        <p:txBody>
          <a:bodyPr anchor="ctr"/>
          <a:lstStyle>
            <a:lvl1pPr marL="0" indent="0" algn="ctr">
              <a:buNone/>
              <a:defRPr sz="600"/>
            </a:lvl1pPr>
          </a:lstStyle>
          <a:p>
            <a:r>
              <a:rPr lang="en-US" dirty="0"/>
              <a:t>Click icon to add picture</a:t>
            </a:r>
          </a:p>
        </p:txBody>
      </p:sp>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solidFill>
                  <a:schemeClr val="bg1"/>
                </a:solidFill>
                <a:latin typeface="+mj-lt"/>
              </a:defRPr>
            </a:lvl1pPr>
          </a:lstStyle>
          <a:p>
            <a:r>
              <a:rPr lang="en-US" dirty="0"/>
              <a:t>Click to add a title</a:t>
            </a:r>
          </a:p>
        </p:txBody>
      </p:sp>
      <p:sp>
        <p:nvSpPr>
          <p:cNvPr id="22" name="Text Placeholder 2"/>
          <p:cNvSpPr>
            <a:spLocks noGrp="1"/>
          </p:cNvSpPr>
          <p:nvPr>
            <p:ph type="body" sz="quarter" idx="22" hasCustomPrompt="1"/>
          </p:nvPr>
        </p:nvSpPr>
        <p:spPr>
          <a:xfrm>
            <a:off x="520246" y="1304645"/>
            <a:ext cx="1512000" cy="783140"/>
          </a:xfrm>
          <a:prstGeom prst="rect">
            <a:avLst/>
          </a:prstGeom>
          <a:solidFill>
            <a:schemeClr val="bg2">
              <a:lumMod val="90000"/>
              <a:lumOff val="10000"/>
            </a:schemeClr>
          </a:solidFill>
        </p:spPr>
        <p:txBody>
          <a:bodyPr lIns="108000" tIns="108000" rIns="108000" bIns="108000">
            <a:noAutofit/>
          </a:bodyPr>
          <a:lstStyle>
            <a:lvl1pPr marL="0" indent="0" algn="l">
              <a:lnSpc>
                <a:spcPct val="100000"/>
              </a:lnSpc>
              <a:spcBef>
                <a:spcPts val="600"/>
              </a:spcBef>
              <a:buNone/>
              <a:defRPr lang="en-US" sz="14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1" name="Text Placeholder 2"/>
          <p:cNvSpPr>
            <a:spLocks noGrp="1"/>
          </p:cNvSpPr>
          <p:nvPr>
            <p:ph type="body" sz="quarter" idx="31" hasCustomPrompt="1"/>
          </p:nvPr>
        </p:nvSpPr>
        <p:spPr>
          <a:xfrm>
            <a:off x="2168123" y="1304645"/>
            <a:ext cx="1512000" cy="783140"/>
          </a:xfrm>
          <a:prstGeom prst="rect">
            <a:avLst/>
          </a:prstGeom>
          <a:solidFill>
            <a:schemeClr val="tx2">
              <a:lumMod val="75000"/>
            </a:schemeClr>
          </a:solidFill>
        </p:spPr>
        <p:txBody>
          <a:bodyPr lIns="108000" tIns="108000" rIns="108000" bIns="108000">
            <a:noAutofit/>
          </a:bodyPr>
          <a:lstStyle>
            <a:lvl1pPr marL="0" indent="0" algn="l">
              <a:lnSpc>
                <a:spcPct val="100000"/>
              </a:lnSpc>
              <a:spcBef>
                <a:spcPts val="600"/>
              </a:spcBef>
              <a:buNone/>
              <a:defRPr lang="en-US" sz="14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6" name="Text Placeholder 2"/>
          <p:cNvSpPr>
            <a:spLocks noGrp="1"/>
          </p:cNvSpPr>
          <p:nvPr>
            <p:ph type="body" sz="quarter" idx="34" hasCustomPrompt="1"/>
          </p:nvPr>
        </p:nvSpPr>
        <p:spPr>
          <a:xfrm>
            <a:off x="3816000" y="1304645"/>
            <a:ext cx="1512000" cy="783140"/>
          </a:xfrm>
          <a:prstGeom prst="rect">
            <a:avLst/>
          </a:prstGeom>
          <a:solidFill>
            <a:schemeClr val="bg2">
              <a:lumMod val="75000"/>
              <a:lumOff val="25000"/>
            </a:schemeClr>
          </a:solidFill>
        </p:spPr>
        <p:txBody>
          <a:bodyPr lIns="108000" tIns="108000" rIns="108000" bIns="108000">
            <a:noAutofit/>
          </a:bodyPr>
          <a:lstStyle>
            <a:lvl1pPr marL="0" indent="0" algn="l">
              <a:lnSpc>
                <a:spcPct val="100000"/>
              </a:lnSpc>
              <a:spcBef>
                <a:spcPts val="600"/>
              </a:spcBef>
              <a:buNone/>
              <a:defRPr lang="en-US" sz="14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81" name="Text Placeholder 2"/>
          <p:cNvSpPr>
            <a:spLocks noGrp="1"/>
          </p:cNvSpPr>
          <p:nvPr>
            <p:ph type="body" sz="quarter" idx="37" hasCustomPrompt="1"/>
          </p:nvPr>
        </p:nvSpPr>
        <p:spPr>
          <a:xfrm>
            <a:off x="5463877" y="1304645"/>
            <a:ext cx="1512000" cy="783140"/>
          </a:xfrm>
          <a:prstGeom prst="rect">
            <a:avLst/>
          </a:prstGeom>
          <a:solidFill>
            <a:schemeClr val="tx2">
              <a:lumMod val="75000"/>
            </a:schemeClr>
          </a:solidFill>
        </p:spPr>
        <p:txBody>
          <a:bodyPr lIns="108000" tIns="108000" rIns="108000" bIns="108000">
            <a:noAutofit/>
          </a:bodyPr>
          <a:lstStyle>
            <a:lvl1pPr marL="0" indent="0" algn="l">
              <a:lnSpc>
                <a:spcPct val="100000"/>
              </a:lnSpc>
              <a:spcBef>
                <a:spcPts val="600"/>
              </a:spcBef>
              <a:buNone/>
              <a:defRPr lang="en-US" sz="14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bg1"/>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40" name="Text Placeholder 23">
            <a:extLst>
              <a:ext uri="{FF2B5EF4-FFF2-40B4-BE49-F238E27FC236}">
                <a16:creationId xmlns:a16="http://schemas.microsoft.com/office/drawing/2014/main" id="{32F94577-9F18-DE4D-A0A9-9ADEBCA20A3E}"/>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1" name="Text Placeholder 26">
            <a:extLst>
              <a:ext uri="{FF2B5EF4-FFF2-40B4-BE49-F238E27FC236}">
                <a16:creationId xmlns:a16="http://schemas.microsoft.com/office/drawing/2014/main" id="{54052D44-6286-7A4C-A104-C5B58C0758F9}"/>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2" name="Text Placeholder 26">
            <a:extLst>
              <a:ext uri="{FF2B5EF4-FFF2-40B4-BE49-F238E27FC236}">
                <a16:creationId xmlns:a16="http://schemas.microsoft.com/office/drawing/2014/main" id="{6965F9F6-9582-3B44-8D17-4FB74185570B}"/>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3" name="Text Placeholder 26">
            <a:extLst>
              <a:ext uri="{FF2B5EF4-FFF2-40B4-BE49-F238E27FC236}">
                <a16:creationId xmlns:a16="http://schemas.microsoft.com/office/drawing/2014/main" id="{B5D6ACFC-59CB-2546-B161-36372765F6ED}"/>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4" name="Text Placeholder 26">
            <a:extLst>
              <a:ext uri="{FF2B5EF4-FFF2-40B4-BE49-F238E27FC236}">
                <a16:creationId xmlns:a16="http://schemas.microsoft.com/office/drawing/2014/main" id="{51B2DDAE-A441-1B46-8A20-9CD58571FFF0}"/>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5" name="Text Placeholder 26">
            <a:extLst>
              <a:ext uri="{FF2B5EF4-FFF2-40B4-BE49-F238E27FC236}">
                <a16:creationId xmlns:a16="http://schemas.microsoft.com/office/drawing/2014/main" id="{4A64439A-CBC6-004B-A46E-1316EF7EF0EF}"/>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6" name="Text Placeholder 26">
            <a:extLst>
              <a:ext uri="{FF2B5EF4-FFF2-40B4-BE49-F238E27FC236}">
                <a16:creationId xmlns:a16="http://schemas.microsoft.com/office/drawing/2014/main" id="{64BE1802-9887-084E-80D2-302F0CAE3E71}"/>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23" name="Text Placeholder 2">
            <a:extLst>
              <a:ext uri="{FF2B5EF4-FFF2-40B4-BE49-F238E27FC236}">
                <a16:creationId xmlns:a16="http://schemas.microsoft.com/office/drawing/2014/main" id="{46183151-3EA5-B14B-8BAA-DEB957261212}"/>
              </a:ext>
            </a:extLst>
          </p:cNvPr>
          <p:cNvSpPr>
            <a:spLocks noGrp="1"/>
          </p:cNvSpPr>
          <p:nvPr>
            <p:ph type="body" sz="quarter" idx="45" hasCustomPrompt="1"/>
          </p:nvPr>
        </p:nvSpPr>
        <p:spPr>
          <a:xfrm>
            <a:off x="7111754" y="1302344"/>
            <a:ext cx="1512000" cy="783140"/>
          </a:xfrm>
          <a:prstGeom prst="rect">
            <a:avLst/>
          </a:prstGeom>
          <a:solidFill>
            <a:schemeClr val="bg2">
              <a:lumMod val="90000"/>
              <a:lumOff val="10000"/>
            </a:schemeClr>
          </a:solidFill>
        </p:spPr>
        <p:txBody>
          <a:bodyPr lIns="108000" tIns="108000" rIns="108000" bIns="108000">
            <a:noAutofit/>
          </a:bodyPr>
          <a:lstStyle>
            <a:lvl1pPr marL="0" indent="0" algn="l">
              <a:lnSpc>
                <a:spcPct val="100000"/>
              </a:lnSpc>
              <a:spcBef>
                <a:spcPts val="600"/>
              </a:spcBef>
              <a:buNone/>
              <a:defRPr lang="en-US" sz="14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24" name="Picture Placeholder 6">
            <a:extLst>
              <a:ext uri="{FF2B5EF4-FFF2-40B4-BE49-F238E27FC236}">
                <a16:creationId xmlns:a16="http://schemas.microsoft.com/office/drawing/2014/main" id="{67F31111-9B73-994F-BE8C-C55388657C7A}"/>
              </a:ext>
            </a:extLst>
          </p:cNvPr>
          <p:cNvSpPr>
            <a:spLocks noGrp="1"/>
          </p:cNvSpPr>
          <p:nvPr>
            <p:ph type="pic" sz="quarter" idx="21" hasCustomPrompt="1"/>
          </p:nvPr>
        </p:nvSpPr>
        <p:spPr>
          <a:xfrm>
            <a:off x="520246" y="3265391"/>
            <a:ext cx="1512000" cy="1152000"/>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9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5" name="Picture Placeholder 6">
            <a:extLst>
              <a:ext uri="{FF2B5EF4-FFF2-40B4-BE49-F238E27FC236}">
                <a16:creationId xmlns:a16="http://schemas.microsoft.com/office/drawing/2014/main" id="{25E0286D-50C3-EE4F-A08D-A45D27C90585}"/>
              </a:ext>
            </a:extLst>
          </p:cNvPr>
          <p:cNvSpPr>
            <a:spLocks noGrp="1"/>
          </p:cNvSpPr>
          <p:nvPr>
            <p:ph type="pic" sz="quarter" idx="42" hasCustomPrompt="1"/>
          </p:nvPr>
        </p:nvSpPr>
        <p:spPr>
          <a:xfrm>
            <a:off x="2168123" y="3266158"/>
            <a:ext cx="1512000" cy="1152000"/>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9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6" name="Picture Placeholder 6">
            <a:extLst>
              <a:ext uri="{FF2B5EF4-FFF2-40B4-BE49-F238E27FC236}">
                <a16:creationId xmlns:a16="http://schemas.microsoft.com/office/drawing/2014/main" id="{13E1438A-7205-A64F-9BA2-15966D25191B}"/>
              </a:ext>
            </a:extLst>
          </p:cNvPr>
          <p:cNvSpPr>
            <a:spLocks noGrp="1"/>
          </p:cNvSpPr>
          <p:nvPr>
            <p:ph type="pic" sz="quarter" idx="43" hasCustomPrompt="1"/>
          </p:nvPr>
        </p:nvSpPr>
        <p:spPr>
          <a:xfrm>
            <a:off x="3816000" y="3266925"/>
            <a:ext cx="1512000" cy="1152000"/>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9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30" name="Picture Placeholder 6">
            <a:extLst>
              <a:ext uri="{FF2B5EF4-FFF2-40B4-BE49-F238E27FC236}">
                <a16:creationId xmlns:a16="http://schemas.microsoft.com/office/drawing/2014/main" id="{D2F8F7FC-F872-9A4D-880C-DFB2B6BF2FC9}"/>
              </a:ext>
            </a:extLst>
          </p:cNvPr>
          <p:cNvSpPr>
            <a:spLocks noGrp="1"/>
          </p:cNvSpPr>
          <p:nvPr>
            <p:ph type="pic" sz="quarter" idx="44" hasCustomPrompt="1"/>
          </p:nvPr>
        </p:nvSpPr>
        <p:spPr>
          <a:xfrm>
            <a:off x="5463877" y="3267692"/>
            <a:ext cx="1512000" cy="1152000"/>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9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32" name="Picture Placeholder 6">
            <a:extLst>
              <a:ext uri="{FF2B5EF4-FFF2-40B4-BE49-F238E27FC236}">
                <a16:creationId xmlns:a16="http://schemas.microsoft.com/office/drawing/2014/main" id="{5F0A1A9F-D759-624F-B353-9EE6AE93350E}"/>
              </a:ext>
            </a:extLst>
          </p:cNvPr>
          <p:cNvSpPr>
            <a:spLocks noGrp="1"/>
          </p:cNvSpPr>
          <p:nvPr>
            <p:ph type="pic" sz="quarter" idx="47" hasCustomPrompt="1"/>
          </p:nvPr>
        </p:nvSpPr>
        <p:spPr>
          <a:xfrm>
            <a:off x="7111754" y="3265391"/>
            <a:ext cx="1512000" cy="1152000"/>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9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36" name="Text Placeholder 4">
            <a:extLst>
              <a:ext uri="{FF2B5EF4-FFF2-40B4-BE49-F238E27FC236}">
                <a16:creationId xmlns:a16="http://schemas.microsoft.com/office/drawing/2014/main" id="{279043FF-304A-4112-AA7D-4E3F21EA80D2}"/>
              </a:ext>
            </a:extLst>
          </p:cNvPr>
          <p:cNvSpPr>
            <a:spLocks noGrp="1"/>
          </p:cNvSpPr>
          <p:nvPr>
            <p:ph type="body" sz="quarter" idx="57" hasCustomPrompt="1"/>
          </p:nvPr>
        </p:nvSpPr>
        <p:spPr>
          <a:xfrm>
            <a:off x="520246" y="2085484"/>
            <a:ext cx="1512000" cy="1179140"/>
          </a:xfrm>
          <a:prstGeom prst="rect">
            <a:avLst/>
          </a:prstGeom>
          <a:solidFill>
            <a:schemeClr val="bg2">
              <a:lumMod val="90000"/>
              <a:lumOff val="10000"/>
            </a:schemeClr>
          </a:solidFill>
        </p:spPr>
        <p:txBody>
          <a:bodyPr lIns="108000" tIns="108000" rIns="108000" bIns="108000">
            <a:noAutofit/>
          </a:bodyPr>
          <a:lstStyle>
            <a:lvl1pPr marL="0" indent="0">
              <a:buNone/>
              <a:defRPr lang="en-US" sz="1100" dirty="0" smtClean="0">
                <a:solidFill>
                  <a:schemeClr val="bg1"/>
                </a:solidFill>
              </a:defRPr>
            </a:lvl1pPr>
            <a:lvl2pPr>
              <a:defRPr lang="en-US" sz="1200" dirty="0" smtClean="0">
                <a:solidFill>
                  <a:schemeClr val="bg1"/>
                </a:solidFill>
              </a:defRPr>
            </a:lvl2pPr>
            <a:lvl3pPr>
              <a:defRPr lang="en-US" sz="1200" dirty="0" smtClean="0">
                <a:solidFill>
                  <a:schemeClr val="bg1"/>
                </a:solidFill>
              </a:defRPr>
            </a:lvl3pPr>
            <a:lvl4pPr>
              <a:defRPr lang="en-US" sz="1200" dirty="0" smtClean="0">
                <a:solidFill>
                  <a:schemeClr val="bg1"/>
                </a:solidFill>
              </a:defRPr>
            </a:lvl4pPr>
            <a:lvl5pPr>
              <a:defRPr lang="en-US" sz="1200" dirty="0">
                <a:solidFill>
                  <a:schemeClr val="bg1"/>
                </a:solidFill>
              </a:defRPr>
            </a:lvl5pPr>
          </a:lstStyle>
          <a:p>
            <a:pPr marL="171450" lvl="0" indent="-171450">
              <a:lnSpc>
                <a:spcPct val="100000"/>
              </a:lnSpc>
              <a:spcBef>
                <a:spcPts val="600"/>
              </a:spcBef>
            </a:pPr>
            <a:r>
              <a:rPr lang="en-US" dirty="0"/>
              <a:t>Click to start texting</a:t>
            </a:r>
          </a:p>
        </p:txBody>
      </p:sp>
      <p:sp>
        <p:nvSpPr>
          <p:cNvPr id="37" name="Text Placeholder 4">
            <a:extLst>
              <a:ext uri="{FF2B5EF4-FFF2-40B4-BE49-F238E27FC236}">
                <a16:creationId xmlns:a16="http://schemas.microsoft.com/office/drawing/2014/main" id="{1A1C0EC7-F428-40B4-B4D4-DBFE66C432E8}"/>
              </a:ext>
            </a:extLst>
          </p:cNvPr>
          <p:cNvSpPr>
            <a:spLocks noGrp="1"/>
          </p:cNvSpPr>
          <p:nvPr>
            <p:ph type="body" sz="quarter" idx="58" hasCustomPrompt="1"/>
          </p:nvPr>
        </p:nvSpPr>
        <p:spPr>
          <a:xfrm>
            <a:off x="2168123" y="2085484"/>
            <a:ext cx="1512000" cy="1179140"/>
          </a:xfrm>
          <a:prstGeom prst="rect">
            <a:avLst/>
          </a:prstGeom>
          <a:solidFill>
            <a:schemeClr val="tx2">
              <a:lumMod val="75000"/>
            </a:schemeClr>
          </a:solidFill>
        </p:spPr>
        <p:txBody>
          <a:bodyPr lIns="108000" tIns="108000" rIns="108000" bIns="108000">
            <a:noAutofit/>
          </a:bodyPr>
          <a:lstStyle>
            <a:lvl1pPr marL="0" indent="0">
              <a:buNone/>
              <a:defRPr lang="en-US" sz="1100" dirty="0" smtClean="0">
                <a:solidFill>
                  <a:schemeClr val="bg1"/>
                </a:solidFill>
              </a:defRPr>
            </a:lvl1pPr>
          </a:lstStyle>
          <a:p>
            <a:pPr marL="171450" lvl="0" indent="-171450">
              <a:lnSpc>
                <a:spcPct val="100000"/>
              </a:lnSpc>
              <a:spcBef>
                <a:spcPts val="600"/>
              </a:spcBef>
            </a:pPr>
            <a:r>
              <a:rPr lang="en-US" dirty="0"/>
              <a:t>Click to start texting</a:t>
            </a:r>
          </a:p>
        </p:txBody>
      </p:sp>
      <p:sp>
        <p:nvSpPr>
          <p:cNvPr id="38" name="Text Placeholder 4">
            <a:extLst>
              <a:ext uri="{FF2B5EF4-FFF2-40B4-BE49-F238E27FC236}">
                <a16:creationId xmlns:a16="http://schemas.microsoft.com/office/drawing/2014/main" id="{49EE3D8E-F1D1-435A-8BC7-50CE298FCA46}"/>
              </a:ext>
            </a:extLst>
          </p:cNvPr>
          <p:cNvSpPr>
            <a:spLocks noGrp="1"/>
          </p:cNvSpPr>
          <p:nvPr>
            <p:ph type="body" sz="quarter" idx="59" hasCustomPrompt="1"/>
          </p:nvPr>
        </p:nvSpPr>
        <p:spPr>
          <a:xfrm>
            <a:off x="3816000" y="2085484"/>
            <a:ext cx="1512000" cy="1179140"/>
          </a:xfrm>
          <a:prstGeom prst="rect">
            <a:avLst/>
          </a:prstGeom>
          <a:solidFill>
            <a:schemeClr val="bg2">
              <a:lumMod val="75000"/>
              <a:lumOff val="25000"/>
            </a:schemeClr>
          </a:solidFill>
        </p:spPr>
        <p:txBody>
          <a:bodyPr lIns="108000" tIns="108000" rIns="108000" bIns="108000">
            <a:noAutofit/>
          </a:bodyPr>
          <a:lstStyle>
            <a:lvl1pPr marL="0" indent="0">
              <a:buNone/>
              <a:defRPr lang="en-US" sz="1100" dirty="0" smtClean="0">
                <a:solidFill>
                  <a:schemeClr val="bg1"/>
                </a:solidFill>
              </a:defRPr>
            </a:lvl1pPr>
          </a:lstStyle>
          <a:p>
            <a:pPr marL="171450" lvl="0" indent="-171450">
              <a:lnSpc>
                <a:spcPct val="100000"/>
              </a:lnSpc>
              <a:spcBef>
                <a:spcPts val="600"/>
              </a:spcBef>
            </a:pPr>
            <a:r>
              <a:rPr lang="en-US" dirty="0"/>
              <a:t>Click to start texting</a:t>
            </a:r>
          </a:p>
        </p:txBody>
      </p:sp>
      <p:sp>
        <p:nvSpPr>
          <p:cNvPr id="39" name="Text Placeholder 4">
            <a:extLst>
              <a:ext uri="{FF2B5EF4-FFF2-40B4-BE49-F238E27FC236}">
                <a16:creationId xmlns:a16="http://schemas.microsoft.com/office/drawing/2014/main" id="{2C99AA90-4724-4A56-9404-228892065F9F}"/>
              </a:ext>
            </a:extLst>
          </p:cNvPr>
          <p:cNvSpPr>
            <a:spLocks noGrp="1"/>
          </p:cNvSpPr>
          <p:nvPr>
            <p:ph type="body" sz="quarter" idx="60" hasCustomPrompt="1"/>
          </p:nvPr>
        </p:nvSpPr>
        <p:spPr>
          <a:xfrm>
            <a:off x="5463877" y="2085484"/>
            <a:ext cx="1512000" cy="1179140"/>
          </a:xfrm>
          <a:prstGeom prst="rect">
            <a:avLst/>
          </a:prstGeom>
          <a:solidFill>
            <a:schemeClr val="tx2">
              <a:lumMod val="75000"/>
            </a:schemeClr>
          </a:solidFill>
        </p:spPr>
        <p:txBody>
          <a:bodyPr lIns="108000" tIns="108000" rIns="108000" bIns="108000">
            <a:noAutofit/>
          </a:bodyPr>
          <a:lstStyle>
            <a:lvl1pPr marL="0" indent="0">
              <a:buNone/>
              <a:defRPr lang="en-US" sz="1100" dirty="0" smtClean="0">
                <a:solidFill>
                  <a:schemeClr val="bg1"/>
                </a:solidFill>
              </a:defRPr>
            </a:lvl1pPr>
          </a:lstStyle>
          <a:p>
            <a:pPr marL="171450" lvl="0" indent="-171450">
              <a:lnSpc>
                <a:spcPct val="100000"/>
              </a:lnSpc>
              <a:spcBef>
                <a:spcPts val="600"/>
              </a:spcBef>
            </a:pPr>
            <a:r>
              <a:rPr lang="en-US" dirty="0"/>
              <a:t>Click to start texting</a:t>
            </a:r>
          </a:p>
        </p:txBody>
      </p:sp>
      <p:sp>
        <p:nvSpPr>
          <p:cNvPr id="47" name="Text Placeholder 4">
            <a:extLst>
              <a:ext uri="{FF2B5EF4-FFF2-40B4-BE49-F238E27FC236}">
                <a16:creationId xmlns:a16="http://schemas.microsoft.com/office/drawing/2014/main" id="{48952951-616B-4328-B7D8-0D8874472BA3}"/>
              </a:ext>
            </a:extLst>
          </p:cNvPr>
          <p:cNvSpPr>
            <a:spLocks noGrp="1"/>
          </p:cNvSpPr>
          <p:nvPr>
            <p:ph type="body" sz="quarter" idx="61" hasCustomPrompt="1"/>
          </p:nvPr>
        </p:nvSpPr>
        <p:spPr>
          <a:xfrm>
            <a:off x="7111754" y="2085484"/>
            <a:ext cx="1512000" cy="1179140"/>
          </a:xfrm>
          <a:prstGeom prst="rect">
            <a:avLst/>
          </a:prstGeom>
          <a:solidFill>
            <a:schemeClr val="bg2">
              <a:lumMod val="90000"/>
              <a:lumOff val="10000"/>
            </a:schemeClr>
          </a:solidFill>
        </p:spPr>
        <p:txBody>
          <a:bodyPr lIns="108000" tIns="108000" rIns="108000" bIns="108000">
            <a:noAutofit/>
          </a:bodyPr>
          <a:lstStyle>
            <a:lvl1pPr marL="0" indent="0">
              <a:buNone/>
              <a:defRPr lang="en-US" sz="1100" dirty="0" smtClean="0">
                <a:solidFill>
                  <a:schemeClr val="bg1"/>
                </a:solidFill>
              </a:defRPr>
            </a:lvl1pPr>
            <a:lvl2pPr>
              <a:defRPr lang="en-US" sz="1200" dirty="0" smtClean="0">
                <a:solidFill>
                  <a:schemeClr val="bg1"/>
                </a:solidFill>
              </a:defRPr>
            </a:lvl2pPr>
            <a:lvl3pPr>
              <a:defRPr lang="en-US" sz="1200" dirty="0" smtClean="0">
                <a:solidFill>
                  <a:schemeClr val="bg1"/>
                </a:solidFill>
              </a:defRPr>
            </a:lvl3pPr>
            <a:lvl4pPr>
              <a:defRPr lang="en-US" sz="1200" dirty="0" smtClean="0">
                <a:solidFill>
                  <a:schemeClr val="bg1"/>
                </a:solidFill>
              </a:defRPr>
            </a:lvl4pPr>
            <a:lvl5pPr>
              <a:defRPr lang="en-US" sz="1200" dirty="0">
                <a:solidFill>
                  <a:schemeClr val="bg1"/>
                </a:solidFill>
              </a:defRPr>
            </a:lvl5pPr>
          </a:lstStyle>
          <a:p>
            <a:pPr marL="171450" lvl="0" indent="-171450">
              <a:lnSpc>
                <a:spcPct val="100000"/>
              </a:lnSpc>
              <a:spcBef>
                <a:spcPts val="600"/>
              </a:spcBef>
            </a:pPr>
            <a:r>
              <a:rPr lang="en-US" dirty="0"/>
              <a:t>Click to start texting</a:t>
            </a:r>
          </a:p>
        </p:txBody>
      </p:sp>
    </p:spTree>
    <p:extLst>
      <p:ext uri="{BB962C8B-B14F-4D97-AF65-F5344CB8AC3E}">
        <p14:creationId xmlns:p14="http://schemas.microsoft.com/office/powerpoint/2010/main" val="1683827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colums w pics (4)">
    <p:spTree>
      <p:nvGrpSpPr>
        <p:cNvPr id="1" name=""/>
        <p:cNvGrpSpPr/>
        <p:nvPr/>
      </p:nvGrpSpPr>
      <p:grpSpPr>
        <a:xfrm>
          <a:off x="0" y="0"/>
          <a:ext cx="0" cy="0"/>
          <a:chOff x="0" y="0"/>
          <a:chExt cx="0" cy="0"/>
        </a:xfrm>
      </p:grpSpPr>
      <p:sp>
        <p:nvSpPr>
          <p:cNvPr id="33" name="Picture Placeholder 6">
            <a:extLst>
              <a:ext uri="{FF2B5EF4-FFF2-40B4-BE49-F238E27FC236}">
                <a16:creationId xmlns:a16="http://schemas.microsoft.com/office/drawing/2014/main" id="{70F4EDA5-580B-BE42-97C0-AF3A521A37BA}"/>
              </a:ext>
            </a:extLst>
          </p:cNvPr>
          <p:cNvSpPr>
            <a:spLocks noGrp="1"/>
          </p:cNvSpPr>
          <p:nvPr>
            <p:ph type="pic" sz="quarter" idx="48" hasCustomPrompt="1"/>
          </p:nvPr>
        </p:nvSpPr>
        <p:spPr>
          <a:xfrm>
            <a:off x="0" y="-1"/>
            <a:ext cx="9144000" cy="4770000"/>
          </a:xfrm>
          <a:prstGeom prst="rect">
            <a:avLst/>
          </a:prstGeom>
          <a:gradFill>
            <a:gsLst>
              <a:gs pos="25000">
                <a:schemeClr val="bg2"/>
              </a:gs>
              <a:gs pos="100000">
                <a:schemeClr val="tx2">
                  <a:lumMod val="75000"/>
                </a:schemeClr>
              </a:gs>
            </a:gsLst>
            <a:lin ang="2700000" scaled="1"/>
          </a:gradFill>
        </p:spPr>
        <p:txBody>
          <a:bodyPr lIns="0" tIns="0" rIns="0" bIns="0" anchor="ctr">
            <a:noAutofit/>
          </a:bodyPr>
          <a:lstStyle>
            <a:lvl1pPr marL="0" indent="0" algn="ctr">
              <a:buNone/>
              <a:defRPr sz="1000">
                <a:solidFill>
                  <a:schemeClr val="bg1"/>
                </a:solidFill>
                <a:latin typeface="+mn-lt"/>
              </a:defRPr>
            </a:lvl1pPr>
          </a:lstStyle>
          <a:p>
            <a:r>
              <a:rPr lang="en-US" dirty="0"/>
              <a:t>Click to add a picture</a:t>
            </a:r>
          </a:p>
        </p:txBody>
      </p:sp>
      <p:sp>
        <p:nvSpPr>
          <p:cNvPr id="4" name="Rectangle 3">
            <a:extLst>
              <a:ext uri="{FF2B5EF4-FFF2-40B4-BE49-F238E27FC236}">
                <a16:creationId xmlns:a16="http://schemas.microsoft.com/office/drawing/2014/main" id="{5FA5039A-1615-4F47-A564-D70F0E52F17D}"/>
              </a:ext>
            </a:extLst>
          </p:cNvPr>
          <p:cNvSpPr/>
          <p:nvPr userDrawn="1"/>
        </p:nvSpPr>
        <p:spPr>
          <a:xfrm>
            <a:off x="0" y="-1"/>
            <a:ext cx="9144000" cy="2085485"/>
          </a:xfrm>
          <a:prstGeom prst="rect">
            <a:avLst/>
          </a:prstGeom>
          <a:gradFill flip="none" rotWithShape="1">
            <a:gsLst>
              <a:gs pos="0">
                <a:schemeClr val="bg2">
                  <a:alpha val="0"/>
                </a:schemeClr>
              </a:gs>
              <a:gs pos="90000">
                <a:schemeClr val="bg2">
                  <a:alpha val="9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3" name="Picture Placeholder 2">
            <a:extLst>
              <a:ext uri="{FF2B5EF4-FFF2-40B4-BE49-F238E27FC236}">
                <a16:creationId xmlns:a16="http://schemas.microsoft.com/office/drawing/2014/main" id="{FEF02902-FA4A-A242-A3A0-E393DCE2DD19}"/>
              </a:ext>
            </a:extLst>
          </p:cNvPr>
          <p:cNvSpPr>
            <a:spLocks noGrp="1"/>
          </p:cNvSpPr>
          <p:nvPr>
            <p:ph type="pic" sz="quarter" idx="49"/>
          </p:nvPr>
        </p:nvSpPr>
        <p:spPr>
          <a:xfrm>
            <a:off x="384175" y="1166813"/>
            <a:ext cx="8364538" cy="3384549"/>
          </a:xfrm>
          <a:prstGeom prst="rect">
            <a:avLst/>
          </a:prstGeom>
          <a:solidFill>
            <a:schemeClr val="bg1"/>
          </a:solidFill>
        </p:spPr>
        <p:txBody>
          <a:bodyPr anchor="ctr"/>
          <a:lstStyle>
            <a:lvl1pPr marL="0" indent="0" algn="ctr">
              <a:buNone/>
              <a:defRPr sz="600"/>
            </a:lvl1pPr>
          </a:lstStyle>
          <a:p>
            <a:r>
              <a:rPr lang="en-US" dirty="0"/>
              <a:t>Click icon to add picture</a:t>
            </a:r>
          </a:p>
        </p:txBody>
      </p:sp>
      <p:sp>
        <p:nvSpPr>
          <p:cNvPr id="5" name="Text Placeholder 4">
            <a:extLst>
              <a:ext uri="{FF2B5EF4-FFF2-40B4-BE49-F238E27FC236}">
                <a16:creationId xmlns:a16="http://schemas.microsoft.com/office/drawing/2014/main" id="{2B409978-C99F-451B-B22D-90BEFE6C9A4C}"/>
              </a:ext>
            </a:extLst>
          </p:cNvPr>
          <p:cNvSpPr>
            <a:spLocks noGrp="1"/>
          </p:cNvSpPr>
          <p:nvPr>
            <p:ph type="body" sz="quarter" idx="57" hasCustomPrompt="1"/>
          </p:nvPr>
        </p:nvSpPr>
        <p:spPr>
          <a:xfrm>
            <a:off x="520246" y="1854343"/>
            <a:ext cx="1512000" cy="783140"/>
          </a:xfrm>
          <a:prstGeom prst="rect">
            <a:avLst/>
          </a:prstGeom>
          <a:solidFill>
            <a:schemeClr val="bg2">
              <a:lumMod val="90000"/>
              <a:lumOff val="10000"/>
            </a:schemeClr>
          </a:solidFill>
        </p:spPr>
        <p:txBody>
          <a:bodyPr lIns="108000" tIns="108000" rIns="108000" bIns="108000">
            <a:noAutofit/>
          </a:bodyPr>
          <a:lstStyle>
            <a:lvl1pPr marL="0" indent="0">
              <a:buNone/>
              <a:defRPr lang="en-US" sz="1100" dirty="0" smtClean="0">
                <a:solidFill>
                  <a:schemeClr val="bg1"/>
                </a:solidFill>
              </a:defRPr>
            </a:lvl1pPr>
            <a:lvl2pPr>
              <a:defRPr lang="en-US" sz="1200" dirty="0" smtClean="0">
                <a:solidFill>
                  <a:schemeClr val="bg1"/>
                </a:solidFill>
              </a:defRPr>
            </a:lvl2pPr>
            <a:lvl3pPr>
              <a:defRPr lang="en-US" sz="1200" dirty="0" smtClean="0">
                <a:solidFill>
                  <a:schemeClr val="bg1"/>
                </a:solidFill>
              </a:defRPr>
            </a:lvl3pPr>
            <a:lvl4pPr>
              <a:defRPr lang="en-US" sz="1200" dirty="0" smtClean="0">
                <a:solidFill>
                  <a:schemeClr val="bg1"/>
                </a:solidFill>
              </a:defRPr>
            </a:lvl4pPr>
            <a:lvl5pPr>
              <a:defRPr lang="en-US" sz="1200" dirty="0">
                <a:solidFill>
                  <a:schemeClr val="bg1"/>
                </a:solidFill>
              </a:defRPr>
            </a:lvl5pPr>
          </a:lstStyle>
          <a:p>
            <a:pPr marL="171450" lvl="0" indent="-171450">
              <a:lnSpc>
                <a:spcPct val="100000"/>
              </a:lnSpc>
              <a:spcBef>
                <a:spcPts val="600"/>
              </a:spcBef>
            </a:pPr>
            <a:r>
              <a:rPr lang="en-US" dirty="0"/>
              <a:t>Click to start texting</a:t>
            </a:r>
          </a:p>
        </p:txBody>
      </p:sp>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solidFill>
                  <a:schemeClr val="bg1"/>
                </a:solidFill>
                <a:latin typeface="+mj-lt"/>
              </a:defRPr>
            </a:lvl1pPr>
          </a:lstStyle>
          <a:p>
            <a:r>
              <a:rPr lang="en-US" dirty="0"/>
              <a:t>Click to add a title</a:t>
            </a:r>
          </a:p>
        </p:txBody>
      </p:sp>
      <p:sp>
        <p:nvSpPr>
          <p:cNvPr id="22" name="Text Placeholder 2"/>
          <p:cNvSpPr>
            <a:spLocks noGrp="1"/>
          </p:cNvSpPr>
          <p:nvPr>
            <p:ph type="body" sz="quarter" idx="22" hasCustomPrompt="1"/>
          </p:nvPr>
        </p:nvSpPr>
        <p:spPr>
          <a:xfrm>
            <a:off x="520246" y="1289278"/>
            <a:ext cx="1512000" cy="442868"/>
          </a:xfrm>
          <a:prstGeom prst="rect">
            <a:avLst/>
          </a:prstGeom>
          <a:solidFill>
            <a:schemeClr val="accent4"/>
          </a:solidFill>
        </p:spPr>
        <p:txBody>
          <a:bodyPr lIns="72000" tIns="36000" rIns="72000" bIns="72000" anchor="ctr">
            <a:noAutofit/>
          </a:bodyPr>
          <a:lstStyle>
            <a:lvl1pPr marL="0" indent="0" algn="ctr">
              <a:lnSpc>
                <a:spcPct val="100000"/>
              </a:lnSpc>
              <a:spcBef>
                <a:spcPts val="600"/>
              </a:spcBef>
              <a:buFont typeface="Arial" panose="020B0604020202020204" pitchFamily="34" charset="0"/>
              <a:buNone/>
              <a:defRPr lang="en-US" sz="12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1" name="Text Placeholder 2"/>
          <p:cNvSpPr>
            <a:spLocks noGrp="1"/>
          </p:cNvSpPr>
          <p:nvPr>
            <p:ph type="body" sz="quarter" idx="31" hasCustomPrompt="1"/>
          </p:nvPr>
        </p:nvSpPr>
        <p:spPr>
          <a:xfrm>
            <a:off x="2168123" y="1289278"/>
            <a:ext cx="1512000" cy="442868"/>
          </a:xfrm>
          <a:prstGeom prst="rect">
            <a:avLst/>
          </a:prstGeom>
          <a:solidFill>
            <a:schemeClr val="accent4"/>
          </a:solidFill>
        </p:spPr>
        <p:txBody>
          <a:bodyPr lIns="72000" tIns="36000" rIns="72000" bIns="72000" anchor="ctr">
            <a:noAutofit/>
          </a:bodyPr>
          <a:lstStyle>
            <a:lvl1pPr marL="0" indent="0" algn="ctr">
              <a:lnSpc>
                <a:spcPct val="100000"/>
              </a:lnSpc>
              <a:spcBef>
                <a:spcPts val="600"/>
              </a:spcBef>
              <a:buFont typeface="Arial" panose="020B0604020202020204" pitchFamily="34" charset="0"/>
              <a:buNone/>
              <a:defRPr lang="en-US" sz="12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6" name="Text Placeholder 2"/>
          <p:cNvSpPr>
            <a:spLocks noGrp="1"/>
          </p:cNvSpPr>
          <p:nvPr>
            <p:ph type="body" sz="quarter" idx="34" hasCustomPrompt="1"/>
          </p:nvPr>
        </p:nvSpPr>
        <p:spPr>
          <a:xfrm>
            <a:off x="3816000" y="1289278"/>
            <a:ext cx="1512000" cy="442868"/>
          </a:xfrm>
          <a:prstGeom prst="rect">
            <a:avLst/>
          </a:prstGeom>
          <a:solidFill>
            <a:schemeClr val="accent4"/>
          </a:solidFill>
        </p:spPr>
        <p:txBody>
          <a:bodyPr lIns="72000" tIns="36000" rIns="72000" bIns="72000" anchor="ctr">
            <a:noAutofit/>
          </a:bodyPr>
          <a:lstStyle>
            <a:lvl1pPr marL="0" indent="0" algn="ctr">
              <a:lnSpc>
                <a:spcPct val="100000"/>
              </a:lnSpc>
              <a:spcBef>
                <a:spcPts val="600"/>
              </a:spcBef>
              <a:buFont typeface="Arial" panose="020B0604020202020204" pitchFamily="34" charset="0"/>
              <a:buNone/>
              <a:defRPr lang="en-US" sz="12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81" name="Text Placeholder 2"/>
          <p:cNvSpPr>
            <a:spLocks noGrp="1"/>
          </p:cNvSpPr>
          <p:nvPr>
            <p:ph type="body" sz="quarter" idx="37" hasCustomPrompt="1"/>
          </p:nvPr>
        </p:nvSpPr>
        <p:spPr>
          <a:xfrm>
            <a:off x="5463877" y="1289278"/>
            <a:ext cx="1512000" cy="442868"/>
          </a:xfrm>
          <a:prstGeom prst="rect">
            <a:avLst/>
          </a:prstGeom>
          <a:solidFill>
            <a:schemeClr val="accent4"/>
          </a:solidFill>
        </p:spPr>
        <p:txBody>
          <a:bodyPr lIns="72000" tIns="36000" rIns="72000" bIns="72000" anchor="ctr">
            <a:noAutofit/>
          </a:bodyPr>
          <a:lstStyle>
            <a:lvl1pPr marL="0" indent="0" algn="ctr">
              <a:lnSpc>
                <a:spcPct val="100000"/>
              </a:lnSpc>
              <a:spcBef>
                <a:spcPts val="600"/>
              </a:spcBef>
              <a:buFont typeface="Arial" panose="020B0604020202020204" pitchFamily="34" charset="0"/>
              <a:buNone/>
              <a:defRPr lang="en-US" sz="12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bg1"/>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40" name="Text Placeholder 23">
            <a:extLst>
              <a:ext uri="{FF2B5EF4-FFF2-40B4-BE49-F238E27FC236}">
                <a16:creationId xmlns:a16="http://schemas.microsoft.com/office/drawing/2014/main" id="{32F94577-9F18-DE4D-A0A9-9ADEBCA20A3E}"/>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1" name="Text Placeholder 26">
            <a:extLst>
              <a:ext uri="{FF2B5EF4-FFF2-40B4-BE49-F238E27FC236}">
                <a16:creationId xmlns:a16="http://schemas.microsoft.com/office/drawing/2014/main" id="{54052D44-6286-7A4C-A104-C5B58C0758F9}"/>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2" name="Text Placeholder 26">
            <a:extLst>
              <a:ext uri="{FF2B5EF4-FFF2-40B4-BE49-F238E27FC236}">
                <a16:creationId xmlns:a16="http://schemas.microsoft.com/office/drawing/2014/main" id="{6965F9F6-9582-3B44-8D17-4FB74185570B}"/>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3" name="Text Placeholder 26">
            <a:extLst>
              <a:ext uri="{FF2B5EF4-FFF2-40B4-BE49-F238E27FC236}">
                <a16:creationId xmlns:a16="http://schemas.microsoft.com/office/drawing/2014/main" id="{B5D6ACFC-59CB-2546-B161-36372765F6ED}"/>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4" name="Text Placeholder 26">
            <a:extLst>
              <a:ext uri="{FF2B5EF4-FFF2-40B4-BE49-F238E27FC236}">
                <a16:creationId xmlns:a16="http://schemas.microsoft.com/office/drawing/2014/main" id="{51B2DDAE-A441-1B46-8A20-9CD58571FFF0}"/>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5" name="Text Placeholder 26">
            <a:extLst>
              <a:ext uri="{FF2B5EF4-FFF2-40B4-BE49-F238E27FC236}">
                <a16:creationId xmlns:a16="http://schemas.microsoft.com/office/drawing/2014/main" id="{4A64439A-CBC6-004B-A46E-1316EF7EF0EF}"/>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6" name="Text Placeholder 26">
            <a:extLst>
              <a:ext uri="{FF2B5EF4-FFF2-40B4-BE49-F238E27FC236}">
                <a16:creationId xmlns:a16="http://schemas.microsoft.com/office/drawing/2014/main" id="{64BE1802-9887-084E-80D2-302F0CAE3E71}"/>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23" name="Text Placeholder 2">
            <a:extLst>
              <a:ext uri="{FF2B5EF4-FFF2-40B4-BE49-F238E27FC236}">
                <a16:creationId xmlns:a16="http://schemas.microsoft.com/office/drawing/2014/main" id="{46183151-3EA5-B14B-8BAA-DEB957261212}"/>
              </a:ext>
            </a:extLst>
          </p:cNvPr>
          <p:cNvSpPr>
            <a:spLocks noGrp="1"/>
          </p:cNvSpPr>
          <p:nvPr>
            <p:ph type="body" sz="quarter" idx="45" hasCustomPrompt="1"/>
          </p:nvPr>
        </p:nvSpPr>
        <p:spPr>
          <a:xfrm>
            <a:off x="7111754" y="1286977"/>
            <a:ext cx="1512000" cy="442868"/>
          </a:xfrm>
          <a:prstGeom prst="rect">
            <a:avLst/>
          </a:prstGeom>
          <a:solidFill>
            <a:schemeClr val="accent4"/>
          </a:solidFill>
        </p:spPr>
        <p:txBody>
          <a:bodyPr lIns="72000" tIns="36000" rIns="72000" bIns="72000" anchor="ctr">
            <a:noAutofit/>
          </a:bodyPr>
          <a:lstStyle>
            <a:lvl1pPr marL="0" indent="0" algn="ctr">
              <a:lnSpc>
                <a:spcPct val="100000"/>
              </a:lnSpc>
              <a:spcBef>
                <a:spcPts val="600"/>
              </a:spcBef>
              <a:buFont typeface="Arial" panose="020B0604020202020204" pitchFamily="34" charset="0"/>
              <a:buNone/>
              <a:defRPr lang="en-US" sz="12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24" name="Picture Placeholder 6">
            <a:extLst>
              <a:ext uri="{FF2B5EF4-FFF2-40B4-BE49-F238E27FC236}">
                <a16:creationId xmlns:a16="http://schemas.microsoft.com/office/drawing/2014/main" id="{67F31111-9B73-994F-BE8C-C55388657C7A}"/>
              </a:ext>
            </a:extLst>
          </p:cNvPr>
          <p:cNvSpPr>
            <a:spLocks noGrp="1"/>
          </p:cNvSpPr>
          <p:nvPr>
            <p:ph type="pic" sz="quarter" idx="21" hasCustomPrompt="1"/>
          </p:nvPr>
        </p:nvSpPr>
        <p:spPr>
          <a:xfrm>
            <a:off x="520246" y="3531511"/>
            <a:ext cx="1512000" cy="885879"/>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9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5" name="Picture Placeholder 6">
            <a:extLst>
              <a:ext uri="{FF2B5EF4-FFF2-40B4-BE49-F238E27FC236}">
                <a16:creationId xmlns:a16="http://schemas.microsoft.com/office/drawing/2014/main" id="{25E0286D-50C3-EE4F-A08D-A45D27C90585}"/>
              </a:ext>
            </a:extLst>
          </p:cNvPr>
          <p:cNvSpPr>
            <a:spLocks noGrp="1"/>
          </p:cNvSpPr>
          <p:nvPr>
            <p:ph type="pic" sz="quarter" idx="42" hasCustomPrompt="1"/>
          </p:nvPr>
        </p:nvSpPr>
        <p:spPr>
          <a:xfrm>
            <a:off x="2168123" y="3532278"/>
            <a:ext cx="1512000" cy="885879"/>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9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6" name="Picture Placeholder 6">
            <a:extLst>
              <a:ext uri="{FF2B5EF4-FFF2-40B4-BE49-F238E27FC236}">
                <a16:creationId xmlns:a16="http://schemas.microsoft.com/office/drawing/2014/main" id="{13E1438A-7205-A64F-9BA2-15966D25191B}"/>
              </a:ext>
            </a:extLst>
          </p:cNvPr>
          <p:cNvSpPr>
            <a:spLocks noGrp="1"/>
          </p:cNvSpPr>
          <p:nvPr>
            <p:ph type="pic" sz="quarter" idx="43" hasCustomPrompt="1"/>
          </p:nvPr>
        </p:nvSpPr>
        <p:spPr>
          <a:xfrm>
            <a:off x="3816000" y="3533045"/>
            <a:ext cx="1512000" cy="885879"/>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9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30" name="Picture Placeholder 6">
            <a:extLst>
              <a:ext uri="{FF2B5EF4-FFF2-40B4-BE49-F238E27FC236}">
                <a16:creationId xmlns:a16="http://schemas.microsoft.com/office/drawing/2014/main" id="{D2F8F7FC-F872-9A4D-880C-DFB2B6BF2FC9}"/>
              </a:ext>
            </a:extLst>
          </p:cNvPr>
          <p:cNvSpPr>
            <a:spLocks noGrp="1"/>
          </p:cNvSpPr>
          <p:nvPr>
            <p:ph type="pic" sz="quarter" idx="44" hasCustomPrompt="1"/>
          </p:nvPr>
        </p:nvSpPr>
        <p:spPr>
          <a:xfrm>
            <a:off x="5463877" y="3533812"/>
            <a:ext cx="1512000" cy="885879"/>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9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32" name="Picture Placeholder 6">
            <a:extLst>
              <a:ext uri="{FF2B5EF4-FFF2-40B4-BE49-F238E27FC236}">
                <a16:creationId xmlns:a16="http://schemas.microsoft.com/office/drawing/2014/main" id="{5F0A1A9F-D759-624F-B353-9EE6AE93350E}"/>
              </a:ext>
            </a:extLst>
          </p:cNvPr>
          <p:cNvSpPr>
            <a:spLocks noGrp="1"/>
          </p:cNvSpPr>
          <p:nvPr>
            <p:ph type="pic" sz="quarter" idx="47" hasCustomPrompt="1"/>
          </p:nvPr>
        </p:nvSpPr>
        <p:spPr>
          <a:xfrm>
            <a:off x="7111754" y="3531511"/>
            <a:ext cx="1512000" cy="885879"/>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9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49" name="Text Placeholder 4">
            <a:extLst>
              <a:ext uri="{FF2B5EF4-FFF2-40B4-BE49-F238E27FC236}">
                <a16:creationId xmlns:a16="http://schemas.microsoft.com/office/drawing/2014/main" id="{F6EA8471-D1E4-4A65-88C9-A5D003429857}"/>
              </a:ext>
            </a:extLst>
          </p:cNvPr>
          <p:cNvSpPr>
            <a:spLocks noGrp="1"/>
          </p:cNvSpPr>
          <p:nvPr>
            <p:ph type="body" sz="quarter" idx="58" hasCustomPrompt="1"/>
          </p:nvPr>
        </p:nvSpPr>
        <p:spPr>
          <a:xfrm>
            <a:off x="2168123" y="1854343"/>
            <a:ext cx="1512000" cy="783140"/>
          </a:xfrm>
          <a:prstGeom prst="rect">
            <a:avLst/>
          </a:prstGeom>
          <a:solidFill>
            <a:schemeClr val="tx2">
              <a:lumMod val="75000"/>
            </a:schemeClr>
          </a:solidFill>
        </p:spPr>
        <p:txBody>
          <a:bodyPr lIns="108000" tIns="108000" rIns="108000" bIns="108000">
            <a:noAutofit/>
          </a:bodyPr>
          <a:lstStyle>
            <a:lvl1pPr marL="0" indent="0">
              <a:buNone/>
              <a:defRPr lang="en-US" sz="1100" dirty="0" smtClean="0">
                <a:solidFill>
                  <a:schemeClr val="bg1"/>
                </a:solidFill>
              </a:defRPr>
            </a:lvl1pPr>
          </a:lstStyle>
          <a:p>
            <a:pPr marL="171450" lvl="0" indent="-171450">
              <a:lnSpc>
                <a:spcPct val="100000"/>
              </a:lnSpc>
              <a:spcBef>
                <a:spcPts val="600"/>
              </a:spcBef>
            </a:pPr>
            <a:r>
              <a:rPr lang="en-US" dirty="0"/>
              <a:t>Click to start texting</a:t>
            </a:r>
          </a:p>
        </p:txBody>
      </p:sp>
      <p:sp>
        <p:nvSpPr>
          <p:cNvPr id="50" name="Text Placeholder 4">
            <a:extLst>
              <a:ext uri="{FF2B5EF4-FFF2-40B4-BE49-F238E27FC236}">
                <a16:creationId xmlns:a16="http://schemas.microsoft.com/office/drawing/2014/main" id="{DBECBF94-1392-45AF-939B-6E5818044EAB}"/>
              </a:ext>
            </a:extLst>
          </p:cNvPr>
          <p:cNvSpPr>
            <a:spLocks noGrp="1"/>
          </p:cNvSpPr>
          <p:nvPr>
            <p:ph type="body" sz="quarter" idx="59" hasCustomPrompt="1"/>
          </p:nvPr>
        </p:nvSpPr>
        <p:spPr>
          <a:xfrm>
            <a:off x="3816000" y="1854343"/>
            <a:ext cx="1512000" cy="783140"/>
          </a:xfrm>
          <a:prstGeom prst="rect">
            <a:avLst/>
          </a:prstGeom>
          <a:solidFill>
            <a:schemeClr val="bg2">
              <a:lumMod val="75000"/>
              <a:lumOff val="25000"/>
            </a:schemeClr>
          </a:solidFill>
        </p:spPr>
        <p:txBody>
          <a:bodyPr lIns="108000" tIns="108000" rIns="108000" bIns="108000">
            <a:noAutofit/>
          </a:bodyPr>
          <a:lstStyle>
            <a:lvl1pPr marL="0" indent="0">
              <a:buNone/>
              <a:defRPr lang="en-US" sz="1100" dirty="0" smtClean="0">
                <a:solidFill>
                  <a:schemeClr val="bg1"/>
                </a:solidFill>
              </a:defRPr>
            </a:lvl1pPr>
          </a:lstStyle>
          <a:p>
            <a:pPr marL="171450" lvl="0" indent="-171450">
              <a:lnSpc>
                <a:spcPct val="100000"/>
              </a:lnSpc>
              <a:spcBef>
                <a:spcPts val="600"/>
              </a:spcBef>
            </a:pPr>
            <a:r>
              <a:rPr lang="en-US" dirty="0"/>
              <a:t>Click to start texting</a:t>
            </a:r>
          </a:p>
        </p:txBody>
      </p:sp>
      <p:sp>
        <p:nvSpPr>
          <p:cNvPr id="51" name="Text Placeholder 4">
            <a:extLst>
              <a:ext uri="{FF2B5EF4-FFF2-40B4-BE49-F238E27FC236}">
                <a16:creationId xmlns:a16="http://schemas.microsoft.com/office/drawing/2014/main" id="{02FF9655-E878-40E6-93DC-19CFED528708}"/>
              </a:ext>
            </a:extLst>
          </p:cNvPr>
          <p:cNvSpPr>
            <a:spLocks noGrp="1"/>
          </p:cNvSpPr>
          <p:nvPr>
            <p:ph type="body" sz="quarter" idx="60" hasCustomPrompt="1"/>
          </p:nvPr>
        </p:nvSpPr>
        <p:spPr>
          <a:xfrm>
            <a:off x="5463877" y="1854343"/>
            <a:ext cx="1512000" cy="783140"/>
          </a:xfrm>
          <a:prstGeom prst="rect">
            <a:avLst/>
          </a:prstGeom>
          <a:solidFill>
            <a:schemeClr val="tx2">
              <a:lumMod val="75000"/>
            </a:schemeClr>
          </a:solidFill>
        </p:spPr>
        <p:txBody>
          <a:bodyPr lIns="108000" tIns="108000" rIns="108000" bIns="108000">
            <a:noAutofit/>
          </a:bodyPr>
          <a:lstStyle>
            <a:lvl1pPr marL="0" indent="0">
              <a:buNone/>
              <a:defRPr lang="en-US" sz="1100" dirty="0" smtClean="0">
                <a:solidFill>
                  <a:schemeClr val="bg1"/>
                </a:solidFill>
              </a:defRPr>
            </a:lvl1pPr>
          </a:lstStyle>
          <a:p>
            <a:pPr marL="171450" lvl="0" indent="-171450">
              <a:lnSpc>
                <a:spcPct val="100000"/>
              </a:lnSpc>
              <a:spcBef>
                <a:spcPts val="600"/>
              </a:spcBef>
            </a:pPr>
            <a:r>
              <a:rPr lang="en-US" dirty="0"/>
              <a:t>Click to start texting</a:t>
            </a:r>
          </a:p>
        </p:txBody>
      </p:sp>
      <p:sp>
        <p:nvSpPr>
          <p:cNvPr id="52" name="Text Placeholder 4">
            <a:extLst>
              <a:ext uri="{FF2B5EF4-FFF2-40B4-BE49-F238E27FC236}">
                <a16:creationId xmlns:a16="http://schemas.microsoft.com/office/drawing/2014/main" id="{37593288-E5BA-492A-88C7-F0F27E8801D7}"/>
              </a:ext>
            </a:extLst>
          </p:cNvPr>
          <p:cNvSpPr>
            <a:spLocks noGrp="1"/>
          </p:cNvSpPr>
          <p:nvPr>
            <p:ph type="body" sz="quarter" idx="61" hasCustomPrompt="1"/>
          </p:nvPr>
        </p:nvSpPr>
        <p:spPr>
          <a:xfrm>
            <a:off x="7111754" y="1854343"/>
            <a:ext cx="1512000" cy="783140"/>
          </a:xfrm>
          <a:prstGeom prst="rect">
            <a:avLst/>
          </a:prstGeom>
          <a:solidFill>
            <a:schemeClr val="bg2">
              <a:lumMod val="90000"/>
              <a:lumOff val="10000"/>
            </a:schemeClr>
          </a:solidFill>
        </p:spPr>
        <p:txBody>
          <a:bodyPr lIns="108000" tIns="108000" rIns="108000" bIns="108000">
            <a:noAutofit/>
          </a:bodyPr>
          <a:lstStyle>
            <a:lvl1pPr marL="0" indent="0">
              <a:buNone/>
              <a:defRPr lang="en-US" sz="1100" dirty="0" smtClean="0">
                <a:solidFill>
                  <a:schemeClr val="bg1"/>
                </a:solidFill>
              </a:defRPr>
            </a:lvl1pPr>
            <a:lvl2pPr>
              <a:defRPr lang="en-US" sz="1200" dirty="0" smtClean="0">
                <a:solidFill>
                  <a:schemeClr val="bg1"/>
                </a:solidFill>
              </a:defRPr>
            </a:lvl2pPr>
            <a:lvl3pPr>
              <a:defRPr lang="en-US" sz="1200" dirty="0" smtClean="0">
                <a:solidFill>
                  <a:schemeClr val="bg1"/>
                </a:solidFill>
              </a:defRPr>
            </a:lvl3pPr>
            <a:lvl4pPr>
              <a:defRPr lang="en-US" sz="1200" dirty="0" smtClean="0">
                <a:solidFill>
                  <a:schemeClr val="bg1"/>
                </a:solidFill>
              </a:defRPr>
            </a:lvl4pPr>
            <a:lvl5pPr>
              <a:defRPr lang="en-US" sz="1200" dirty="0">
                <a:solidFill>
                  <a:schemeClr val="bg1"/>
                </a:solidFill>
              </a:defRPr>
            </a:lvl5pPr>
          </a:lstStyle>
          <a:p>
            <a:pPr marL="171450" lvl="0" indent="-171450">
              <a:lnSpc>
                <a:spcPct val="100000"/>
              </a:lnSpc>
              <a:spcBef>
                <a:spcPts val="600"/>
              </a:spcBef>
            </a:pPr>
            <a:r>
              <a:rPr lang="en-US" dirty="0"/>
              <a:t>Click to start texting</a:t>
            </a:r>
          </a:p>
        </p:txBody>
      </p:sp>
      <p:sp>
        <p:nvSpPr>
          <p:cNvPr id="53" name="Text Placeholder 4">
            <a:extLst>
              <a:ext uri="{FF2B5EF4-FFF2-40B4-BE49-F238E27FC236}">
                <a16:creationId xmlns:a16="http://schemas.microsoft.com/office/drawing/2014/main" id="{0E5CE476-CFF9-4E27-B5A1-337A49477FAA}"/>
              </a:ext>
            </a:extLst>
          </p:cNvPr>
          <p:cNvSpPr>
            <a:spLocks noGrp="1"/>
          </p:cNvSpPr>
          <p:nvPr>
            <p:ph type="body" sz="quarter" idx="62" hasCustomPrompt="1"/>
          </p:nvPr>
        </p:nvSpPr>
        <p:spPr>
          <a:xfrm>
            <a:off x="520246" y="2748371"/>
            <a:ext cx="1512000" cy="783140"/>
          </a:xfrm>
          <a:prstGeom prst="rect">
            <a:avLst/>
          </a:prstGeom>
          <a:solidFill>
            <a:schemeClr val="accent4"/>
          </a:solidFill>
        </p:spPr>
        <p:txBody>
          <a:bodyPr lIns="108000" tIns="108000" rIns="108000" bIns="108000">
            <a:noAutofit/>
          </a:bodyPr>
          <a:lstStyle>
            <a:lvl1pPr marL="0" indent="0">
              <a:buNone/>
              <a:defRPr lang="en-US" sz="1100" dirty="0" smtClean="0">
                <a:solidFill>
                  <a:schemeClr val="bg1"/>
                </a:solidFill>
              </a:defRPr>
            </a:lvl1pPr>
          </a:lstStyle>
          <a:p>
            <a:pPr marL="171450" lvl="0" indent="-171450">
              <a:lnSpc>
                <a:spcPct val="100000"/>
              </a:lnSpc>
              <a:spcBef>
                <a:spcPts val="600"/>
              </a:spcBef>
            </a:pPr>
            <a:r>
              <a:rPr lang="en-US" dirty="0"/>
              <a:t>Click to start texting</a:t>
            </a:r>
          </a:p>
        </p:txBody>
      </p:sp>
      <p:sp>
        <p:nvSpPr>
          <p:cNvPr id="54" name="Text Placeholder 4">
            <a:extLst>
              <a:ext uri="{FF2B5EF4-FFF2-40B4-BE49-F238E27FC236}">
                <a16:creationId xmlns:a16="http://schemas.microsoft.com/office/drawing/2014/main" id="{4595539A-EF6B-4556-8BB8-03F1AF40A0D6}"/>
              </a:ext>
            </a:extLst>
          </p:cNvPr>
          <p:cNvSpPr>
            <a:spLocks noGrp="1"/>
          </p:cNvSpPr>
          <p:nvPr>
            <p:ph type="body" sz="quarter" idx="63" hasCustomPrompt="1"/>
          </p:nvPr>
        </p:nvSpPr>
        <p:spPr>
          <a:xfrm>
            <a:off x="2168123" y="2748371"/>
            <a:ext cx="1512000" cy="783140"/>
          </a:xfrm>
          <a:prstGeom prst="rect">
            <a:avLst/>
          </a:prstGeom>
          <a:solidFill>
            <a:schemeClr val="accent4"/>
          </a:solidFill>
        </p:spPr>
        <p:txBody>
          <a:bodyPr lIns="108000" tIns="108000" rIns="108000" bIns="108000">
            <a:noAutofit/>
          </a:bodyPr>
          <a:lstStyle>
            <a:lvl1pPr marL="0" indent="0">
              <a:buNone/>
              <a:defRPr lang="en-US" sz="1100" dirty="0" smtClean="0">
                <a:solidFill>
                  <a:schemeClr val="bg1"/>
                </a:solidFill>
              </a:defRPr>
            </a:lvl1pPr>
          </a:lstStyle>
          <a:p>
            <a:pPr marL="171450" lvl="0" indent="-171450">
              <a:lnSpc>
                <a:spcPct val="100000"/>
              </a:lnSpc>
              <a:spcBef>
                <a:spcPts val="600"/>
              </a:spcBef>
            </a:pPr>
            <a:r>
              <a:rPr lang="en-US" dirty="0"/>
              <a:t>Click to start texting</a:t>
            </a:r>
          </a:p>
        </p:txBody>
      </p:sp>
      <p:sp>
        <p:nvSpPr>
          <p:cNvPr id="55" name="Text Placeholder 4">
            <a:extLst>
              <a:ext uri="{FF2B5EF4-FFF2-40B4-BE49-F238E27FC236}">
                <a16:creationId xmlns:a16="http://schemas.microsoft.com/office/drawing/2014/main" id="{D4E40955-A0A9-470D-87DB-8F58B028AE7B}"/>
              </a:ext>
            </a:extLst>
          </p:cNvPr>
          <p:cNvSpPr>
            <a:spLocks noGrp="1"/>
          </p:cNvSpPr>
          <p:nvPr>
            <p:ph type="body" sz="quarter" idx="64" hasCustomPrompt="1"/>
          </p:nvPr>
        </p:nvSpPr>
        <p:spPr>
          <a:xfrm>
            <a:off x="3816000" y="2748371"/>
            <a:ext cx="1512000" cy="783140"/>
          </a:xfrm>
          <a:prstGeom prst="rect">
            <a:avLst/>
          </a:prstGeom>
          <a:solidFill>
            <a:schemeClr val="accent4"/>
          </a:solidFill>
        </p:spPr>
        <p:txBody>
          <a:bodyPr lIns="108000" tIns="108000" rIns="108000" bIns="108000">
            <a:noAutofit/>
          </a:bodyPr>
          <a:lstStyle>
            <a:lvl1pPr marL="0" indent="0">
              <a:buNone/>
              <a:defRPr lang="en-US" sz="1100" dirty="0" smtClean="0">
                <a:solidFill>
                  <a:schemeClr val="bg1"/>
                </a:solidFill>
              </a:defRPr>
            </a:lvl1pPr>
          </a:lstStyle>
          <a:p>
            <a:pPr marL="171450" lvl="0" indent="-171450">
              <a:lnSpc>
                <a:spcPct val="100000"/>
              </a:lnSpc>
              <a:spcBef>
                <a:spcPts val="600"/>
              </a:spcBef>
            </a:pPr>
            <a:r>
              <a:rPr lang="en-US" dirty="0"/>
              <a:t>Click to start texting</a:t>
            </a:r>
          </a:p>
        </p:txBody>
      </p:sp>
      <p:sp>
        <p:nvSpPr>
          <p:cNvPr id="56" name="Text Placeholder 4">
            <a:extLst>
              <a:ext uri="{FF2B5EF4-FFF2-40B4-BE49-F238E27FC236}">
                <a16:creationId xmlns:a16="http://schemas.microsoft.com/office/drawing/2014/main" id="{ECAA7046-9B2B-4FF2-9FEF-367C146ED901}"/>
              </a:ext>
            </a:extLst>
          </p:cNvPr>
          <p:cNvSpPr>
            <a:spLocks noGrp="1"/>
          </p:cNvSpPr>
          <p:nvPr>
            <p:ph type="body" sz="quarter" idx="65" hasCustomPrompt="1"/>
          </p:nvPr>
        </p:nvSpPr>
        <p:spPr>
          <a:xfrm>
            <a:off x="5463877" y="2748371"/>
            <a:ext cx="1512000" cy="783140"/>
          </a:xfrm>
          <a:prstGeom prst="rect">
            <a:avLst/>
          </a:prstGeom>
          <a:solidFill>
            <a:schemeClr val="accent4"/>
          </a:solidFill>
        </p:spPr>
        <p:txBody>
          <a:bodyPr lIns="108000" tIns="108000" rIns="108000" bIns="108000">
            <a:noAutofit/>
          </a:bodyPr>
          <a:lstStyle>
            <a:lvl1pPr marL="0" indent="0">
              <a:buNone/>
              <a:defRPr lang="en-US" sz="1100" dirty="0" smtClean="0">
                <a:solidFill>
                  <a:schemeClr val="bg1"/>
                </a:solidFill>
              </a:defRPr>
            </a:lvl1pPr>
          </a:lstStyle>
          <a:p>
            <a:pPr marL="171450" lvl="0" indent="-171450">
              <a:lnSpc>
                <a:spcPct val="100000"/>
              </a:lnSpc>
              <a:spcBef>
                <a:spcPts val="600"/>
              </a:spcBef>
            </a:pPr>
            <a:r>
              <a:rPr lang="en-US" dirty="0"/>
              <a:t>Click to start texting</a:t>
            </a:r>
          </a:p>
        </p:txBody>
      </p:sp>
      <p:sp>
        <p:nvSpPr>
          <p:cNvPr id="57" name="Text Placeholder 4">
            <a:extLst>
              <a:ext uri="{FF2B5EF4-FFF2-40B4-BE49-F238E27FC236}">
                <a16:creationId xmlns:a16="http://schemas.microsoft.com/office/drawing/2014/main" id="{A26F6142-10BB-4C27-B15F-01FFBA99D38A}"/>
              </a:ext>
            </a:extLst>
          </p:cNvPr>
          <p:cNvSpPr>
            <a:spLocks noGrp="1"/>
          </p:cNvSpPr>
          <p:nvPr>
            <p:ph type="body" sz="quarter" idx="66" hasCustomPrompt="1"/>
          </p:nvPr>
        </p:nvSpPr>
        <p:spPr>
          <a:xfrm>
            <a:off x="7111754" y="2748371"/>
            <a:ext cx="1512000" cy="783140"/>
          </a:xfrm>
          <a:prstGeom prst="rect">
            <a:avLst/>
          </a:prstGeom>
          <a:solidFill>
            <a:schemeClr val="accent4"/>
          </a:solidFill>
        </p:spPr>
        <p:txBody>
          <a:bodyPr lIns="108000" tIns="108000" rIns="108000" bIns="108000">
            <a:noAutofit/>
          </a:bodyPr>
          <a:lstStyle>
            <a:lvl1pPr marL="0" indent="0">
              <a:buNone/>
              <a:defRPr lang="en-US" sz="1100" dirty="0" smtClean="0">
                <a:solidFill>
                  <a:schemeClr val="bg1"/>
                </a:solidFill>
              </a:defRPr>
            </a:lvl1pPr>
          </a:lstStyle>
          <a:p>
            <a:pPr marL="171450" lvl="0" indent="-171450">
              <a:lnSpc>
                <a:spcPct val="100000"/>
              </a:lnSpc>
              <a:spcBef>
                <a:spcPts val="600"/>
              </a:spcBef>
            </a:pPr>
            <a:r>
              <a:rPr lang="en-US" dirty="0"/>
              <a:t>Click to start texting</a:t>
            </a:r>
          </a:p>
        </p:txBody>
      </p:sp>
      <p:sp>
        <p:nvSpPr>
          <p:cNvPr id="58" name="Text Placeholder 4">
            <a:extLst>
              <a:ext uri="{FF2B5EF4-FFF2-40B4-BE49-F238E27FC236}">
                <a16:creationId xmlns:a16="http://schemas.microsoft.com/office/drawing/2014/main" id="{B98BB56F-1036-4549-86F9-361A174B4389}"/>
              </a:ext>
            </a:extLst>
          </p:cNvPr>
          <p:cNvSpPr>
            <a:spLocks noGrp="1"/>
          </p:cNvSpPr>
          <p:nvPr>
            <p:ph type="body" sz="quarter" idx="67" hasCustomPrompt="1"/>
          </p:nvPr>
        </p:nvSpPr>
        <p:spPr>
          <a:xfrm rot="16200000">
            <a:off x="-54046" y="2117755"/>
            <a:ext cx="783141" cy="229375"/>
          </a:xfrm>
          <a:prstGeom prst="rect">
            <a:avLst/>
          </a:prstGeom>
          <a:solidFill>
            <a:schemeClr val="bg2">
              <a:lumMod val="90000"/>
              <a:lumOff val="10000"/>
            </a:schemeClr>
          </a:solidFill>
        </p:spPr>
        <p:txBody>
          <a:bodyPr lIns="0" tIns="0" rIns="0" bIns="0" anchor="ctr">
            <a:noAutofit/>
          </a:bodyPr>
          <a:lstStyle>
            <a:lvl1pPr marL="0" indent="0" algn="ctr">
              <a:buNone/>
              <a:defRPr lang="en-US" sz="1000" dirty="0" smtClean="0">
                <a:solidFill>
                  <a:schemeClr val="bg1"/>
                </a:solidFill>
              </a:defRPr>
            </a:lvl1pPr>
          </a:lstStyle>
          <a:p>
            <a:pPr marL="171450" lvl="0" indent="-171450" algn="ctr">
              <a:lnSpc>
                <a:spcPct val="100000"/>
              </a:lnSpc>
              <a:spcBef>
                <a:spcPts val="600"/>
              </a:spcBef>
            </a:pPr>
            <a:r>
              <a:rPr lang="en-US" dirty="0"/>
              <a:t>A text</a:t>
            </a:r>
          </a:p>
        </p:txBody>
      </p:sp>
      <p:sp>
        <p:nvSpPr>
          <p:cNvPr id="59" name="Text Placeholder 4">
            <a:extLst>
              <a:ext uri="{FF2B5EF4-FFF2-40B4-BE49-F238E27FC236}">
                <a16:creationId xmlns:a16="http://schemas.microsoft.com/office/drawing/2014/main" id="{00E743CB-5E0F-436D-BAD5-FE3F603C8934}"/>
              </a:ext>
            </a:extLst>
          </p:cNvPr>
          <p:cNvSpPr>
            <a:spLocks noGrp="1"/>
          </p:cNvSpPr>
          <p:nvPr>
            <p:ph type="body" sz="quarter" idx="68" hasCustomPrompt="1"/>
          </p:nvPr>
        </p:nvSpPr>
        <p:spPr>
          <a:xfrm rot="16200000">
            <a:off x="-54046" y="3025254"/>
            <a:ext cx="783141" cy="229375"/>
          </a:xfrm>
          <a:prstGeom prst="rect">
            <a:avLst/>
          </a:prstGeom>
          <a:solidFill>
            <a:schemeClr val="accent4"/>
          </a:solidFill>
        </p:spPr>
        <p:txBody>
          <a:bodyPr lIns="0" tIns="0" rIns="0" bIns="0" anchor="ctr">
            <a:noAutofit/>
          </a:bodyPr>
          <a:lstStyle>
            <a:lvl1pPr marL="0" indent="0" algn="ctr">
              <a:buNone/>
              <a:defRPr lang="en-US" sz="1000" dirty="0" smtClean="0">
                <a:solidFill>
                  <a:schemeClr val="bg1"/>
                </a:solidFill>
              </a:defRPr>
            </a:lvl1pPr>
          </a:lstStyle>
          <a:p>
            <a:pPr marL="171450" lvl="0" indent="-171450" algn="ctr">
              <a:lnSpc>
                <a:spcPct val="100000"/>
              </a:lnSpc>
              <a:spcBef>
                <a:spcPts val="600"/>
              </a:spcBef>
            </a:pPr>
            <a:r>
              <a:rPr lang="en-US" dirty="0"/>
              <a:t>A text</a:t>
            </a:r>
          </a:p>
        </p:txBody>
      </p:sp>
    </p:spTree>
    <p:extLst>
      <p:ext uri="{BB962C8B-B14F-4D97-AF65-F5344CB8AC3E}">
        <p14:creationId xmlns:p14="http://schemas.microsoft.com/office/powerpoint/2010/main" val="2602991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text boxe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22" name="Text Placeholder 2"/>
          <p:cNvSpPr>
            <a:spLocks noGrp="1"/>
          </p:cNvSpPr>
          <p:nvPr>
            <p:ph type="body" sz="quarter" idx="22" hasCustomPrompt="1"/>
          </p:nvPr>
        </p:nvSpPr>
        <p:spPr>
          <a:xfrm>
            <a:off x="383606" y="950913"/>
            <a:ext cx="4094697" cy="390244"/>
          </a:xfrm>
          <a:prstGeom prst="rect">
            <a:avLst/>
          </a:prstGeom>
          <a:solidFill>
            <a:schemeClr val="bg2"/>
          </a:solidFill>
        </p:spPr>
        <p:txBody>
          <a:bodyPr lIns="108000" tIns="0" rIns="108000" bIns="0" anchor="ctr">
            <a:noAutofit/>
          </a:bodyPr>
          <a:lstStyle>
            <a:lvl1pPr marL="0" indent="0" algn="l">
              <a:lnSpc>
                <a:spcPct val="100000"/>
              </a:lnSpc>
              <a:spcBef>
                <a:spcPts val="600"/>
              </a:spcBef>
              <a:buNone/>
              <a:defRPr lang="en-US" sz="1200" b="1" kern="1200" dirty="0">
                <a:solidFill>
                  <a:schemeClr val="tx2">
                    <a:lumMod val="40000"/>
                    <a:lumOff val="60000"/>
                  </a:schemeClr>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24" name="Text Placeholder 23">
            <a:extLst>
              <a:ext uri="{FF2B5EF4-FFF2-40B4-BE49-F238E27FC236}">
                <a16:creationId xmlns:a16="http://schemas.microsoft.com/office/drawing/2014/main" id="{6306FAC7-3730-214B-8C2A-A06E46206069}"/>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32" name="Text Placeholder 26">
            <a:extLst>
              <a:ext uri="{FF2B5EF4-FFF2-40B4-BE49-F238E27FC236}">
                <a16:creationId xmlns:a16="http://schemas.microsoft.com/office/drawing/2014/main" id="{D9A17C22-828F-2F46-B9C1-60774BCD8564}"/>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33" name="Text Placeholder 26">
            <a:extLst>
              <a:ext uri="{FF2B5EF4-FFF2-40B4-BE49-F238E27FC236}">
                <a16:creationId xmlns:a16="http://schemas.microsoft.com/office/drawing/2014/main" id="{80FBD341-9E04-5C46-988D-D0D68D53C4CA}"/>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36" name="Text Placeholder 26">
            <a:extLst>
              <a:ext uri="{FF2B5EF4-FFF2-40B4-BE49-F238E27FC236}">
                <a16:creationId xmlns:a16="http://schemas.microsoft.com/office/drawing/2014/main" id="{CFB84C3A-97D0-8E46-A67D-C12178470DC5}"/>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37" name="Text Placeholder 26">
            <a:extLst>
              <a:ext uri="{FF2B5EF4-FFF2-40B4-BE49-F238E27FC236}">
                <a16:creationId xmlns:a16="http://schemas.microsoft.com/office/drawing/2014/main" id="{9A4D76D6-ED6B-C341-A471-2E70DC156FC4}"/>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38" name="Text Placeholder 26">
            <a:extLst>
              <a:ext uri="{FF2B5EF4-FFF2-40B4-BE49-F238E27FC236}">
                <a16:creationId xmlns:a16="http://schemas.microsoft.com/office/drawing/2014/main" id="{B0A390DD-5D3C-B243-8F69-CBDAE542B3A4}"/>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39" name="Text Placeholder 26">
            <a:extLst>
              <a:ext uri="{FF2B5EF4-FFF2-40B4-BE49-F238E27FC236}">
                <a16:creationId xmlns:a16="http://schemas.microsoft.com/office/drawing/2014/main" id="{B8C39E84-5865-574B-B87A-50B6DAF7DA4D}"/>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3" name="Text Placeholder 2">
            <a:extLst>
              <a:ext uri="{FF2B5EF4-FFF2-40B4-BE49-F238E27FC236}">
                <a16:creationId xmlns:a16="http://schemas.microsoft.com/office/drawing/2014/main" id="{3B992F7D-20ED-4FBE-8CAB-E501A4A67B51}"/>
              </a:ext>
            </a:extLst>
          </p:cNvPr>
          <p:cNvSpPr>
            <a:spLocks noGrp="1"/>
          </p:cNvSpPr>
          <p:nvPr>
            <p:ph type="body" sz="quarter" idx="23" hasCustomPrompt="1"/>
          </p:nvPr>
        </p:nvSpPr>
        <p:spPr>
          <a:xfrm>
            <a:off x="384174" y="1356523"/>
            <a:ext cx="4093433" cy="1321719"/>
          </a:xfrm>
          <a:prstGeom prst="rect">
            <a:avLst/>
          </a:prstGeom>
          <a:solidFill>
            <a:schemeClr val="bg2"/>
          </a:solidFill>
        </p:spPr>
        <p:txBody>
          <a:bodyPr/>
          <a:lstStyle>
            <a:lvl1pPr marL="0" indent="0">
              <a:buNone/>
              <a:defRPr sz="1000">
                <a:solidFill>
                  <a:schemeClr val="bg1"/>
                </a:solidFill>
              </a:defRPr>
            </a:lvl1pPr>
            <a:lvl2pPr marL="342900" indent="0">
              <a:buNone/>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start texting</a:t>
            </a:r>
          </a:p>
        </p:txBody>
      </p:sp>
      <p:sp>
        <p:nvSpPr>
          <p:cNvPr id="44" name="Text Placeholder 2">
            <a:extLst>
              <a:ext uri="{FF2B5EF4-FFF2-40B4-BE49-F238E27FC236}">
                <a16:creationId xmlns:a16="http://schemas.microsoft.com/office/drawing/2014/main" id="{D0C46DFD-8E23-423A-9DB6-CD1EBF8ACEB6}"/>
              </a:ext>
            </a:extLst>
          </p:cNvPr>
          <p:cNvSpPr>
            <a:spLocks noGrp="1"/>
          </p:cNvSpPr>
          <p:nvPr>
            <p:ph type="body" sz="quarter" idx="24" hasCustomPrompt="1"/>
          </p:nvPr>
        </p:nvSpPr>
        <p:spPr>
          <a:xfrm>
            <a:off x="383606" y="2824034"/>
            <a:ext cx="4094697" cy="390244"/>
          </a:xfrm>
          <a:prstGeom prst="rect">
            <a:avLst/>
          </a:prstGeom>
          <a:solidFill>
            <a:schemeClr val="bg2"/>
          </a:solidFill>
        </p:spPr>
        <p:txBody>
          <a:bodyPr lIns="108000" tIns="0" rIns="108000" bIns="0" anchor="ctr">
            <a:noAutofit/>
          </a:bodyPr>
          <a:lstStyle>
            <a:lvl1pPr marL="0" indent="0" algn="l">
              <a:lnSpc>
                <a:spcPct val="100000"/>
              </a:lnSpc>
              <a:spcBef>
                <a:spcPts val="600"/>
              </a:spcBef>
              <a:buNone/>
              <a:defRPr lang="en-US" sz="1200" b="1" kern="1200" dirty="0">
                <a:solidFill>
                  <a:schemeClr val="tx2">
                    <a:lumMod val="40000"/>
                    <a:lumOff val="60000"/>
                  </a:schemeClr>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45" name="Text Placeholder 2">
            <a:extLst>
              <a:ext uri="{FF2B5EF4-FFF2-40B4-BE49-F238E27FC236}">
                <a16:creationId xmlns:a16="http://schemas.microsoft.com/office/drawing/2014/main" id="{EBE912DB-D3EB-4E9F-BA69-270E5456CDB7}"/>
              </a:ext>
            </a:extLst>
          </p:cNvPr>
          <p:cNvSpPr>
            <a:spLocks noGrp="1"/>
          </p:cNvSpPr>
          <p:nvPr>
            <p:ph type="body" sz="quarter" idx="25" hasCustomPrompt="1"/>
          </p:nvPr>
        </p:nvSpPr>
        <p:spPr>
          <a:xfrm>
            <a:off x="384174" y="3229644"/>
            <a:ext cx="4093433" cy="1321719"/>
          </a:xfrm>
          <a:prstGeom prst="rect">
            <a:avLst/>
          </a:prstGeom>
          <a:solidFill>
            <a:schemeClr val="bg2"/>
          </a:solidFill>
        </p:spPr>
        <p:txBody>
          <a:bodyPr/>
          <a:lstStyle>
            <a:lvl1pPr marL="0" indent="0">
              <a:buNone/>
              <a:defRPr sz="1000">
                <a:solidFill>
                  <a:schemeClr val="bg1"/>
                </a:solidFill>
              </a:defRPr>
            </a:lvl1pPr>
            <a:lvl2pPr marL="342900" indent="0">
              <a:buNone/>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start texting</a:t>
            </a:r>
          </a:p>
        </p:txBody>
      </p:sp>
      <p:sp>
        <p:nvSpPr>
          <p:cNvPr id="46" name="Text Placeholder 2">
            <a:extLst>
              <a:ext uri="{FF2B5EF4-FFF2-40B4-BE49-F238E27FC236}">
                <a16:creationId xmlns:a16="http://schemas.microsoft.com/office/drawing/2014/main" id="{0F2FB297-6187-41DC-A7B0-69094EBEEB56}"/>
              </a:ext>
            </a:extLst>
          </p:cNvPr>
          <p:cNvSpPr>
            <a:spLocks noGrp="1"/>
          </p:cNvSpPr>
          <p:nvPr>
            <p:ph type="body" sz="quarter" idx="26" hasCustomPrompt="1"/>
          </p:nvPr>
        </p:nvSpPr>
        <p:spPr>
          <a:xfrm>
            <a:off x="4654016" y="950913"/>
            <a:ext cx="4094697" cy="390244"/>
          </a:xfrm>
          <a:prstGeom prst="rect">
            <a:avLst/>
          </a:prstGeom>
          <a:solidFill>
            <a:schemeClr val="bg2"/>
          </a:solidFill>
        </p:spPr>
        <p:txBody>
          <a:bodyPr lIns="108000" tIns="0" rIns="108000" bIns="0" anchor="ctr">
            <a:noAutofit/>
          </a:bodyPr>
          <a:lstStyle>
            <a:lvl1pPr marL="0" indent="0" algn="l">
              <a:lnSpc>
                <a:spcPct val="100000"/>
              </a:lnSpc>
              <a:spcBef>
                <a:spcPts val="600"/>
              </a:spcBef>
              <a:buNone/>
              <a:defRPr lang="en-US" sz="1200" b="1" kern="1200" dirty="0">
                <a:solidFill>
                  <a:schemeClr val="tx2">
                    <a:lumMod val="40000"/>
                    <a:lumOff val="60000"/>
                  </a:schemeClr>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47" name="Text Placeholder 2">
            <a:extLst>
              <a:ext uri="{FF2B5EF4-FFF2-40B4-BE49-F238E27FC236}">
                <a16:creationId xmlns:a16="http://schemas.microsoft.com/office/drawing/2014/main" id="{A73920B9-8430-4140-8B87-B2009C82DE54}"/>
              </a:ext>
            </a:extLst>
          </p:cNvPr>
          <p:cNvSpPr>
            <a:spLocks noGrp="1"/>
          </p:cNvSpPr>
          <p:nvPr>
            <p:ph type="body" sz="quarter" idx="27" hasCustomPrompt="1"/>
          </p:nvPr>
        </p:nvSpPr>
        <p:spPr>
          <a:xfrm>
            <a:off x="4654584" y="1356523"/>
            <a:ext cx="4093433" cy="1321719"/>
          </a:xfrm>
          <a:prstGeom prst="rect">
            <a:avLst/>
          </a:prstGeom>
          <a:solidFill>
            <a:schemeClr val="bg2"/>
          </a:solidFill>
        </p:spPr>
        <p:txBody>
          <a:bodyPr/>
          <a:lstStyle>
            <a:lvl1pPr marL="0" indent="0">
              <a:buNone/>
              <a:defRPr sz="1000">
                <a:solidFill>
                  <a:schemeClr val="bg1"/>
                </a:solidFill>
              </a:defRPr>
            </a:lvl1pPr>
            <a:lvl2pPr marL="342900" indent="0">
              <a:buNone/>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start texting</a:t>
            </a:r>
          </a:p>
        </p:txBody>
      </p:sp>
      <p:sp>
        <p:nvSpPr>
          <p:cNvPr id="48" name="Text Placeholder 2">
            <a:extLst>
              <a:ext uri="{FF2B5EF4-FFF2-40B4-BE49-F238E27FC236}">
                <a16:creationId xmlns:a16="http://schemas.microsoft.com/office/drawing/2014/main" id="{1A3A0A02-62F3-4D15-B169-8F65FA685B0B}"/>
              </a:ext>
            </a:extLst>
          </p:cNvPr>
          <p:cNvSpPr>
            <a:spLocks noGrp="1"/>
          </p:cNvSpPr>
          <p:nvPr>
            <p:ph type="body" sz="quarter" idx="28" hasCustomPrompt="1"/>
          </p:nvPr>
        </p:nvSpPr>
        <p:spPr>
          <a:xfrm>
            <a:off x="4654016" y="2824034"/>
            <a:ext cx="4094697" cy="390244"/>
          </a:xfrm>
          <a:prstGeom prst="rect">
            <a:avLst/>
          </a:prstGeom>
          <a:solidFill>
            <a:schemeClr val="bg2"/>
          </a:solidFill>
        </p:spPr>
        <p:txBody>
          <a:bodyPr lIns="108000" tIns="0" rIns="108000" bIns="0" anchor="ctr">
            <a:noAutofit/>
          </a:bodyPr>
          <a:lstStyle>
            <a:lvl1pPr marL="0" indent="0" algn="l">
              <a:lnSpc>
                <a:spcPct val="100000"/>
              </a:lnSpc>
              <a:spcBef>
                <a:spcPts val="600"/>
              </a:spcBef>
              <a:buNone/>
              <a:defRPr lang="en-US" sz="1200" b="1" kern="1200" dirty="0">
                <a:solidFill>
                  <a:schemeClr val="tx2">
                    <a:lumMod val="40000"/>
                    <a:lumOff val="60000"/>
                  </a:schemeClr>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49" name="Text Placeholder 2">
            <a:extLst>
              <a:ext uri="{FF2B5EF4-FFF2-40B4-BE49-F238E27FC236}">
                <a16:creationId xmlns:a16="http://schemas.microsoft.com/office/drawing/2014/main" id="{F461ACB4-6EFA-44C4-8D15-11B01506DED7}"/>
              </a:ext>
            </a:extLst>
          </p:cNvPr>
          <p:cNvSpPr>
            <a:spLocks noGrp="1"/>
          </p:cNvSpPr>
          <p:nvPr>
            <p:ph type="body" sz="quarter" idx="29" hasCustomPrompt="1"/>
          </p:nvPr>
        </p:nvSpPr>
        <p:spPr>
          <a:xfrm>
            <a:off x="4654584" y="3229644"/>
            <a:ext cx="4093433" cy="1321719"/>
          </a:xfrm>
          <a:prstGeom prst="rect">
            <a:avLst/>
          </a:prstGeom>
          <a:solidFill>
            <a:schemeClr val="bg2"/>
          </a:solidFill>
        </p:spPr>
        <p:txBody>
          <a:bodyPr/>
          <a:lstStyle>
            <a:lvl1pPr marL="0" indent="0">
              <a:buNone/>
              <a:defRPr sz="1000">
                <a:solidFill>
                  <a:schemeClr val="bg1"/>
                </a:solidFill>
              </a:defRPr>
            </a:lvl1pPr>
            <a:lvl2pPr marL="342900" indent="0">
              <a:buNone/>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start texting</a:t>
            </a:r>
          </a:p>
        </p:txBody>
      </p:sp>
    </p:spTree>
    <p:extLst>
      <p:ext uri="{BB962C8B-B14F-4D97-AF65-F5344CB8AC3E}">
        <p14:creationId xmlns:p14="http://schemas.microsoft.com/office/powerpoint/2010/main" val="1451698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in a row (4)">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ctr">
              <a:defRPr>
                <a:latin typeface="+mj-lt"/>
              </a:defRPr>
            </a:lvl1pPr>
          </a:lstStyle>
          <a:p>
            <a:r>
              <a:rPr lang="en-US" dirty="0"/>
              <a:t>Click to add a title</a:t>
            </a:r>
          </a:p>
        </p:txBody>
      </p:sp>
      <p:sp>
        <p:nvSpPr>
          <p:cNvPr id="35" name="Text Placeholder 2"/>
          <p:cNvSpPr>
            <a:spLocks noGrp="1"/>
          </p:cNvSpPr>
          <p:nvPr>
            <p:ph type="body" sz="quarter" idx="28" hasCustomPrompt="1"/>
          </p:nvPr>
        </p:nvSpPr>
        <p:spPr>
          <a:xfrm>
            <a:off x="384175" y="1166813"/>
            <a:ext cx="8364538" cy="369151"/>
          </a:xfrm>
          <a:prstGeom prst="rect">
            <a:avLst/>
          </a:prstGeom>
        </p:spPr>
        <p:txBody>
          <a:bodyPr lIns="0" tIns="0" rIns="0" bIns="0">
            <a:noAutofit/>
          </a:bodyPr>
          <a:lstStyle>
            <a:lvl1pPr marL="0" indent="0" algn="ctr">
              <a:lnSpc>
                <a:spcPct val="10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lead or delete this placeholder if not needed</a:t>
            </a:r>
          </a:p>
        </p:txBody>
      </p:sp>
      <p:sp>
        <p:nvSpPr>
          <p:cNvPr id="31" name="Content Placeholder 2">
            <a:extLst>
              <a:ext uri="{FF2B5EF4-FFF2-40B4-BE49-F238E27FC236}">
                <a16:creationId xmlns:a16="http://schemas.microsoft.com/office/drawing/2014/main" id="{1D312E8C-BE32-5F45-A5AB-57FDA3272178}"/>
              </a:ext>
            </a:extLst>
          </p:cNvPr>
          <p:cNvSpPr>
            <a:spLocks noGrp="1"/>
          </p:cNvSpPr>
          <p:nvPr>
            <p:ph sz="quarter" idx="30" hasCustomPrompt="1"/>
          </p:nvPr>
        </p:nvSpPr>
        <p:spPr>
          <a:xfrm>
            <a:off x="383607" y="1751865"/>
            <a:ext cx="2684380" cy="1329538"/>
          </a:xfrm>
          <a:prstGeom prst="rect">
            <a:avLst/>
          </a:prstGeom>
          <a:ln w="9525">
            <a:solidFill>
              <a:schemeClr val="accent2">
                <a:lumMod val="90000"/>
              </a:schemeClr>
            </a:solidFill>
          </a:ln>
        </p:spPr>
        <p:txBody>
          <a:bodyPr lIns="108000" tIns="432000" rIns="108000" bIns="10800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GB" dirty="0"/>
              <a:t>Click to start texting</a:t>
            </a:r>
            <a:endParaRPr lang="en-US" dirty="0"/>
          </a:p>
        </p:txBody>
      </p:sp>
      <p:sp>
        <p:nvSpPr>
          <p:cNvPr id="22" name="Text Placeholder 2"/>
          <p:cNvSpPr>
            <a:spLocks noGrp="1"/>
          </p:cNvSpPr>
          <p:nvPr>
            <p:ph type="body" sz="quarter" idx="22" hasCustomPrompt="1"/>
          </p:nvPr>
        </p:nvSpPr>
        <p:spPr>
          <a:xfrm>
            <a:off x="383607" y="1751864"/>
            <a:ext cx="2684380" cy="324000"/>
          </a:xfrm>
          <a:prstGeom prst="rect">
            <a:avLst/>
          </a:prstGeom>
          <a:solidFill>
            <a:schemeClr val="bg2"/>
          </a:solidFill>
        </p:spPr>
        <p:txBody>
          <a:bodyPr lIns="0" tIns="0" rIns="0" bIns="0" anchor="ctr">
            <a:noAutofit/>
          </a:bodyPr>
          <a:lstStyle>
            <a:lvl1pPr marL="0" indent="0" algn="ctr">
              <a:lnSpc>
                <a:spcPct val="100000"/>
              </a:lnSpc>
              <a:spcBef>
                <a:spcPts val="600"/>
              </a:spcBef>
              <a:buNone/>
              <a:defRPr lang="en-US" sz="12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subtitle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ctr">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24" name="Text Placeholder 23">
            <a:extLst>
              <a:ext uri="{FF2B5EF4-FFF2-40B4-BE49-F238E27FC236}">
                <a16:creationId xmlns:a16="http://schemas.microsoft.com/office/drawing/2014/main" id="{6306FAC7-3730-214B-8C2A-A06E46206069}"/>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32" name="Text Placeholder 26">
            <a:extLst>
              <a:ext uri="{FF2B5EF4-FFF2-40B4-BE49-F238E27FC236}">
                <a16:creationId xmlns:a16="http://schemas.microsoft.com/office/drawing/2014/main" id="{D9A17C22-828F-2F46-B9C1-60774BCD8564}"/>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33" name="Text Placeholder 26">
            <a:extLst>
              <a:ext uri="{FF2B5EF4-FFF2-40B4-BE49-F238E27FC236}">
                <a16:creationId xmlns:a16="http://schemas.microsoft.com/office/drawing/2014/main" id="{80FBD341-9E04-5C46-988D-D0D68D53C4CA}"/>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36" name="Text Placeholder 26">
            <a:extLst>
              <a:ext uri="{FF2B5EF4-FFF2-40B4-BE49-F238E27FC236}">
                <a16:creationId xmlns:a16="http://schemas.microsoft.com/office/drawing/2014/main" id="{CFB84C3A-97D0-8E46-A67D-C12178470DC5}"/>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37" name="Text Placeholder 26">
            <a:extLst>
              <a:ext uri="{FF2B5EF4-FFF2-40B4-BE49-F238E27FC236}">
                <a16:creationId xmlns:a16="http://schemas.microsoft.com/office/drawing/2014/main" id="{9A4D76D6-ED6B-C341-A471-2E70DC156FC4}"/>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38" name="Text Placeholder 26">
            <a:extLst>
              <a:ext uri="{FF2B5EF4-FFF2-40B4-BE49-F238E27FC236}">
                <a16:creationId xmlns:a16="http://schemas.microsoft.com/office/drawing/2014/main" id="{B0A390DD-5D3C-B243-8F69-CBDAE542B3A4}"/>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39" name="Text Placeholder 26">
            <a:extLst>
              <a:ext uri="{FF2B5EF4-FFF2-40B4-BE49-F238E27FC236}">
                <a16:creationId xmlns:a16="http://schemas.microsoft.com/office/drawing/2014/main" id="{B8C39E84-5865-574B-B87A-50B6DAF7DA4D}"/>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25" name="Content Placeholder 2">
            <a:extLst>
              <a:ext uri="{FF2B5EF4-FFF2-40B4-BE49-F238E27FC236}">
                <a16:creationId xmlns:a16="http://schemas.microsoft.com/office/drawing/2014/main" id="{0D1FFBD5-A495-46BB-861A-AD57A838C589}"/>
              </a:ext>
            </a:extLst>
          </p:cNvPr>
          <p:cNvSpPr>
            <a:spLocks noGrp="1"/>
          </p:cNvSpPr>
          <p:nvPr>
            <p:ph sz="quarter" idx="31" hasCustomPrompt="1"/>
          </p:nvPr>
        </p:nvSpPr>
        <p:spPr>
          <a:xfrm>
            <a:off x="3229810" y="1751865"/>
            <a:ext cx="2684380" cy="1329538"/>
          </a:xfrm>
          <a:prstGeom prst="rect">
            <a:avLst/>
          </a:prstGeom>
          <a:ln w="9525">
            <a:solidFill>
              <a:schemeClr val="accent2">
                <a:lumMod val="90000"/>
              </a:schemeClr>
            </a:solidFill>
          </a:ln>
        </p:spPr>
        <p:txBody>
          <a:bodyPr lIns="108000" tIns="432000" rIns="108000" bIns="10800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GB" dirty="0"/>
              <a:t>Click to start texting</a:t>
            </a:r>
            <a:endParaRPr lang="en-US" dirty="0"/>
          </a:p>
        </p:txBody>
      </p:sp>
      <p:sp>
        <p:nvSpPr>
          <p:cNvPr id="26" name="Text Placeholder 2">
            <a:extLst>
              <a:ext uri="{FF2B5EF4-FFF2-40B4-BE49-F238E27FC236}">
                <a16:creationId xmlns:a16="http://schemas.microsoft.com/office/drawing/2014/main" id="{FCD573AB-7FB4-4520-BE75-787ACC2F78AE}"/>
              </a:ext>
            </a:extLst>
          </p:cNvPr>
          <p:cNvSpPr>
            <a:spLocks noGrp="1"/>
          </p:cNvSpPr>
          <p:nvPr>
            <p:ph type="body" sz="quarter" idx="32" hasCustomPrompt="1"/>
          </p:nvPr>
        </p:nvSpPr>
        <p:spPr>
          <a:xfrm>
            <a:off x="3229810" y="1751864"/>
            <a:ext cx="2684380" cy="324000"/>
          </a:xfrm>
          <a:prstGeom prst="rect">
            <a:avLst/>
          </a:prstGeom>
          <a:solidFill>
            <a:schemeClr val="bg2"/>
          </a:solidFill>
        </p:spPr>
        <p:txBody>
          <a:bodyPr lIns="0" tIns="0" rIns="0" bIns="0" anchor="ctr">
            <a:noAutofit/>
          </a:bodyPr>
          <a:lstStyle>
            <a:lvl1pPr marL="0" indent="0" algn="ctr">
              <a:lnSpc>
                <a:spcPct val="100000"/>
              </a:lnSpc>
              <a:spcBef>
                <a:spcPts val="600"/>
              </a:spcBef>
              <a:buNone/>
              <a:defRPr lang="en-US" sz="12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subtitle</a:t>
            </a:r>
          </a:p>
        </p:txBody>
      </p:sp>
      <p:sp>
        <p:nvSpPr>
          <p:cNvPr id="27" name="Content Placeholder 2">
            <a:extLst>
              <a:ext uri="{FF2B5EF4-FFF2-40B4-BE49-F238E27FC236}">
                <a16:creationId xmlns:a16="http://schemas.microsoft.com/office/drawing/2014/main" id="{2E48E3AD-9BA8-4F4E-B38A-A4FF304B8151}"/>
              </a:ext>
            </a:extLst>
          </p:cNvPr>
          <p:cNvSpPr>
            <a:spLocks noGrp="1"/>
          </p:cNvSpPr>
          <p:nvPr>
            <p:ph sz="quarter" idx="33" hasCustomPrompt="1"/>
          </p:nvPr>
        </p:nvSpPr>
        <p:spPr>
          <a:xfrm>
            <a:off x="6064333" y="1751865"/>
            <a:ext cx="2684380" cy="1329538"/>
          </a:xfrm>
          <a:prstGeom prst="rect">
            <a:avLst/>
          </a:prstGeom>
          <a:ln w="9525">
            <a:solidFill>
              <a:schemeClr val="accent2">
                <a:lumMod val="90000"/>
              </a:schemeClr>
            </a:solidFill>
          </a:ln>
        </p:spPr>
        <p:txBody>
          <a:bodyPr lIns="108000" tIns="432000" rIns="108000" bIns="10800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GB" dirty="0"/>
              <a:t>Click to start texting</a:t>
            </a:r>
            <a:endParaRPr lang="en-US" dirty="0"/>
          </a:p>
        </p:txBody>
      </p:sp>
      <p:sp>
        <p:nvSpPr>
          <p:cNvPr id="28" name="Text Placeholder 2">
            <a:extLst>
              <a:ext uri="{FF2B5EF4-FFF2-40B4-BE49-F238E27FC236}">
                <a16:creationId xmlns:a16="http://schemas.microsoft.com/office/drawing/2014/main" id="{B13342DE-362F-457E-A2A2-8EF5202EE351}"/>
              </a:ext>
            </a:extLst>
          </p:cNvPr>
          <p:cNvSpPr>
            <a:spLocks noGrp="1"/>
          </p:cNvSpPr>
          <p:nvPr>
            <p:ph type="body" sz="quarter" idx="34" hasCustomPrompt="1"/>
          </p:nvPr>
        </p:nvSpPr>
        <p:spPr>
          <a:xfrm>
            <a:off x="6064333" y="1751864"/>
            <a:ext cx="2684380" cy="324000"/>
          </a:xfrm>
          <a:prstGeom prst="rect">
            <a:avLst/>
          </a:prstGeom>
          <a:solidFill>
            <a:schemeClr val="bg2"/>
          </a:solidFill>
        </p:spPr>
        <p:txBody>
          <a:bodyPr lIns="0" tIns="0" rIns="0" bIns="0" anchor="ctr">
            <a:noAutofit/>
          </a:bodyPr>
          <a:lstStyle>
            <a:lvl1pPr marL="0" indent="0" algn="ctr">
              <a:lnSpc>
                <a:spcPct val="100000"/>
              </a:lnSpc>
              <a:spcBef>
                <a:spcPts val="600"/>
              </a:spcBef>
              <a:buNone/>
              <a:defRPr lang="en-US" sz="12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subtitle</a:t>
            </a:r>
          </a:p>
        </p:txBody>
      </p:sp>
      <p:sp>
        <p:nvSpPr>
          <p:cNvPr id="29" name="Content Placeholder 2">
            <a:extLst>
              <a:ext uri="{FF2B5EF4-FFF2-40B4-BE49-F238E27FC236}">
                <a16:creationId xmlns:a16="http://schemas.microsoft.com/office/drawing/2014/main" id="{58F65658-B5D5-4A8D-A7F8-67D7BBFFCBA0}"/>
              </a:ext>
            </a:extLst>
          </p:cNvPr>
          <p:cNvSpPr>
            <a:spLocks noGrp="1"/>
          </p:cNvSpPr>
          <p:nvPr>
            <p:ph sz="quarter" idx="35" hasCustomPrompt="1"/>
          </p:nvPr>
        </p:nvSpPr>
        <p:spPr>
          <a:xfrm>
            <a:off x="383607" y="3225897"/>
            <a:ext cx="2684380" cy="1329538"/>
          </a:xfrm>
          <a:prstGeom prst="rect">
            <a:avLst/>
          </a:prstGeom>
          <a:ln w="9525">
            <a:solidFill>
              <a:schemeClr val="accent2">
                <a:lumMod val="90000"/>
              </a:schemeClr>
            </a:solidFill>
          </a:ln>
        </p:spPr>
        <p:txBody>
          <a:bodyPr lIns="108000" tIns="432000" rIns="108000" bIns="10800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GB" dirty="0"/>
              <a:t>Click to start texting</a:t>
            </a:r>
            <a:endParaRPr lang="en-US" dirty="0"/>
          </a:p>
        </p:txBody>
      </p:sp>
      <p:sp>
        <p:nvSpPr>
          <p:cNvPr id="30" name="Text Placeholder 2">
            <a:extLst>
              <a:ext uri="{FF2B5EF4-FFF2-40B4-BE49-F238E27FC236}">
                <a16:creationId xmlns:a16="http://schemas.microsoft.com/office/drawing/2014/main" id="{F4F043CE-4F0A-4EE9-947E-BEC0BF42467B}"/>
              </a:ext>
            </a:extLst>
          </p:cNvPr>
          <p:cNvSpPr>
            <a:spLocks noGrp="1"/>
          </p:cNvSpPr>
          <p:nvPr>
            <p:ph type="body" sz="quarter" idx="36" hasCustomPrompt="1"/>
          </p:nvPr>
        </p:nvSpPr>
        <p:spPr>
          <a:xfrm>
            <a:off x="383607" y="3225896"/>
            <a:ext cx="2684380" cy="324000"/>
          </a:xfrm>
          <a:prstGeom prst="rect">
            <a:avLst/>
          </a:prstGeom>
          <a:solidFill>
            <a:schemeClr val="bg2"/>
          </a:solidFill>
        </p:spPr>
        <p:txBody>
          <a:bodyPr lIns="0" tIns="0" rIns="0" bIns="0" anchor="ctr">
            <a:noAutofit/>
          </a:bodyPr>
          <a:lstStyle>
            <a:lvl1pPr marL="0" indent="0" algn="ctr">
              <a:lnSpc>
                <a:spcPct val="100000"/>
              </a:lnSpc>
              <a:spcBef>
                <a:spcPts val="600"/>
              </a:spcBef>
              <a:buNone/>
              <a:defRPr lang="en-US" sz="12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subtitle</a:t>
            </a:r>
          </a:p>
        </p:txBody>
      </p:sp>
      <p:sp>
        <p:nvSpPr>
          <p:cNvPr id="40" name="Content Placeholder 2">
            <a:extLst>
              <a:ext uri="{FF2B5EF4-FFF2-40B4-BE49-F238E27FC236}">
                <a16:creationId xmlns:a16="http://schemas.microsoft.com/office/drawing/2014/main" id="{706745A5-5E04-4DEA-A3E8-89371626CC9E}"/>
              </a:ext>
            </a:extLst>
          </p:cNvPr>
          <p:cNvSpPr>
            <a:spLocks noGrp="1"/>
          </p:cNvSpPr>
          <p:nvPr>
            <p:ph sz="quarter" idx="37" hasCustomPrompt="1"/>
          </p:nvPr>
        </p:nvSpPr>
        <p:spPr>
          <a:xfrm>
            <a:off x="3229810" y="3225897"/>
            <a:ext cx="2684380" cy="1329538"/>
          </a:xfrm>
          <a:prstGeom prst="rect">
            <a:avLst/>
          </a:prstGeom>
          <a:ln w="9525">
            <a:solidFill>
              <a:schemeClr val="accent2">
                <a:lumMod val="90000"/>
              </a:schemeClr>
            </a:solidFill>
          </a:ln>
        </p:spPr>
        <p:txBody>
          <a:bodyPr lIns="108000" tIns="432000" rIns="108000" bIns="10800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GB" dirty="0"/>
              <a:t>Click to start texting</a:t>
            </a:r>
            <a:endParaRPr lang="en-US" dirty="0"/>
          </a:p>
        </p:txBody>
      </p:sp>
      <p:sp>
        <p:nvSpPr>
          <p:cNvPr id="41" name="Text Placeholder 2">
            <a:extLst>
              <a:ext uri="{FF2B5EF4-FFF2-40B4-BE49-F238E27FC236}">
                <a16:creationId xmlns:a16="http://schemas.microsoft.com/office/drawing/2014/main" id="{332DBAE4-AC6D-4FAE-8D0D-3A4DE8ED32ED}"/>
              </a:ext>
            </a:extLst>
          </p:cNvPr>
          <p:cNvSpPr>
            <a:spLocks noGrp="1"/>
          </p:cNvSpPr>
          <p:nvPr>
            <p:ph type="body" sz="quarter" idx="38" hasCustomPrompt="1"/>
          </p:nvPr>
        </p:nvSpPr>
        <p:spPr>
          <a:xfrm>
            <a:off x="3229810" y="3225896"/>
            <a:ext cx="2684380" cy="324000"/>
          </a:xfrm>
          <a:prstGeom prst="rect">
            <a:avLst/>
          </a:prstGeom>
          <a:solidFill>
            <a:schemeClr val="bg2"/>
          </a:solidFill>
        </p:spPr>
        <p:txBody>
          <a:bodyPr lIns="0" tIns="0" rIns="0" bIns="0" anchor="ctr">
            <a:noAutofit/>
          </a:bodyPr>
          <a:lstStyle>
            <a:lvl1pPr marL="0" indent="0" algn="ctr">
              <a:lnSpc>
                <a:spcPct val="100000"/>
              </a:lnSpc>
              <a:spcBef>
                <a:spcPts val="600"/>
              </a:spcBef>
              <a:buNone/>
              <a:defRPr lang="en-US" sz="12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subtitle</a:t>
            </a:r>
          </a:p>
        </p:txBody>
      </p:sp>
      <p:sp>
        <p:nvSpPr>
          <p:cNvPr id="42" name="Content Placeholder 2">
            <a:extLst>
              <a:ext uri="{FF2B5EF4-FFF2-40B4-BE49-F238E27FC236}">
                <a16:creationId xmlns:a16="http://schemas.microsoft.com/office/drawing/2014/main" id="{DDE2355A-B621-41BE-AA0F-D90A2ED6A48E}"/>
              </a:ext>
            </a:extLst>
          </p:cNvPr>
          <p:cNvSpPr>
            <a:spLocks noGrp="1"/>
          </p:cNvSpPr>
          <p:nvPr>
            <p:ph sz="quarter" idx="39" hasCustomPrompt="1"/>
          </p:nvPr>
        </p:nvSpPr>
        <p:spPr>
          <a:xfrm>
            <a:off x="6064333" y="3225897"/>
            <a:ext cx="2684380" cy="1329538"/>
          </a:xfrm>
          <a:prstGeom prst="rect">
            <a:avLst/>
          </a:prstGeom>
          <a:ln w="9525">
            <a:solidFill>
              <a:schemeClr val="accent2">
                <a:lumMod val="90000"/>
              </a:schemeClr>
            </a:solidFill>
          </a:ln>
        </p:spPr>
        <p:txBody>
          <a:bodyPr lIns="108000" tIns="432000" rIns="108000" bIns="10800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GB" dirty="0"/>
              <a:t>Click to start texting</a:t>
            </a:r>
            <a:endParaRPr lang="en-US" dirty="0"/>
          </a:p>
        </p:txBody>
      </p:sp>
      <p:sp>
        <p:nvSpPr>
          <p:cNvPr id="43" name="Text Placeholder 2">
            <a:extLst>
              <a:ext uri="{FF2B5EF4-FFF2-40B4-BE49-F238E27FC236}">
                <a16:creationId xmlns:a16="http://schemas.microsoft.com/office/drawing/2014/main" id="{F21039DA-EE9D-44B3-88A5-7A160F2C04EA}"/>
              </a:ext>
            </a:extLst>
          </p:cNvPr>
          <p:cNvSpPr>
            <a:spLocks noGrp="1"/>
          </p:cNvSpPr>
          <p:nvPr>
            <p:ph type="body" sz="quarter" idx="40" hasCustomPrompt="1"/>
          </p:nvPr>
        </p:nvSpPr>
        <p:spPr>
          <a:xfrm>
            <a:off x="6064333" y="3225896"/>
            <a:ext cx="2684380" cy="324000"/>
          </a:xfrm>
          <a:prstGeom prst="rect">
            <a:avLst/>
          </a:prstGeom>
          <a:solidFill>
            <a:schemeClr val="bg2"/>
          </a:solidFill>
        </p:spPr>
        <p:txBody>
          <a:bodyPr lIns="0" tIns="0" rIns="0" bIns="0" anchor="ctr">
            <a:noAutofit/>
          </a:bodyPr>
          <a:lstStyle>
            <a:lvl1pPr marL="0" indent="0" algn="ctr">
              <a:lnSpc>
                <a:spcPct val="100000"/>
              </a:lnSpc>
              <a:spcBef>
                <a:spcPts val="600"/>
              </a:spcBef>
              <a:buNone/>
              <a:defRPr lang="en-US" sz="12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subtitle</a:t>
            </a:r>
          </a:p>
        </p:txBody>
      </p:sp>
    </p:spTree>
    <p:extLst>
      <p:ext uri="{BB962C8B-B14F-4D97-AF65-F5344CB8AC3E}">
        <p14:creationId xmlns:p14="http://schemas.microsoft.com/office/powerpoint/2010/main" val="357123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wo lin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735E33-8D1C-9B38-6392-19B65E9D8472}"/>
              </a:ext>
            </a:extLst>
          </p:cNvPr>
          <p:cNvSpPr/>
          <p:nvPr userDrawn="1"/>
        </p:nvSpPr>
        <p:spPr>
          <a:xfrm>
            <a:off x="0" y="0"/>
            <a:ext cx="9144000" cy="5143500"/>
          </a:xfrm>
          <a:prstGeom prst="rect">
            <a:avLst/>
          </a:prstGeom>
          <a:gradFill>
            <a:gsLst>
              <a:gs pos="70000">
                <a:srgbClr val="0C2090"/>
              </a:gs>
              <a:gs pos="0">
                <a:schemeClr val="bg2"/>
              </a:gs>
              <a:gs pos="100000">
                <a:srgbClr val="1920D6"/>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6" name="Title 1">
            <a:extLst>
              <a:ext uri="{FF2B5EF4-FFF2-40B4-BE49-F238E27FC236}">
                <a16:creationId xmlns:a16="http://schemas.microsoft.com/office/drawing/2014/main" id="{778E423C-960A-B648-97E1-0352B42E4929}"/>
              </a:ext>
            </a:extLst>
          </p:cNvPr>
          <p:cNvSpPr>
            <a:spLocks noGrp="1"/>
          </p:cNvSpPr>
          <p:nvPr>
            <p:ph type="ctrTitle" hasCustomPrompt="1"/>
          </p:nvPr>
        </p:nvSpPr>
        <p:spPr>
          <a:xfrm>
            <a:off x="381755" y="1962352"/>
            <a:ext cx="5522158" cy="1218795"/>
          </a:xfrm>
        </p:spPr>
        <p:txBody>
          <a:bodyPr lIns="0" tIns="0" rIns="0" bIns="0" anchor="b" anchorCtr="0">
            <a:noAutofit/>
          </a:bodyPr>
          <a:lstStyle>
            <a:lvl1pPr algn="l">
              <a:defRPr sz="4400" b="1" i="0" cap="none" spc="0" baseline="0">
                <a:solidFill>
                  <a:schemeClr val="bg1"/>
                </a:solidFill>
                <a:latin typeface="+mj-lt"/>
                <a:cs typeface="Arial" panose="020B0604020202020204" pitchFamily="34" charset="0"/>
              </a:defRPr>
            </a:lvl1pPr>
          </a:lstStyle>
          <a:p>
            <a:r>
              <a:rPr lang="en-US" dirty="0"/>
              <a:t>Click to add a long</a:t>
            </a:r>
            <a:br>
              <a:rPr lang="en-US" dirty="0"/>
            </a:br>
            <a:r>
              <a:rPr lang="en-US" dirty="0"/>
              <a:t>section title</a:t>
            </a:r>
          </a:p>
        </p:txBody>
      </p:sp>
      <p:sp>
        <p:nvSpPr>
          <p:cNvPr id="3" name="Text Placeholder 2"/>
          <p:cNvSpPr>
            <a:spLocks noGrp="1"/>
          </p:cNvSpPr>
          <p:nvPr>
            <p:ph type="body" sz="quarter" idx="11" hasCustomPrompt="1"/>
          </p:nvPr>
        </p:nvSpPr>
        <p:spPr>
          <a:xfrm>
            <a:off x="374650" y="3657434"/>
            <a:ext cx="5529263" cy="290849"/>
          </a:xfrm>
          <a:prstGeom prst="rect">
            <a:avLst/>
          </a:prstGeom>
        </p:spPr>
        <p:txBody>
          <a:bodyPr lIns="0" tIns="0" rIns="0" bIns="0">
            <a:noAutofit/>
          </a:bodyPr>
          <a:lstStyle>
            <a:lvl1pPr marL="0" indent="0">
              <a:buNone/>
              <a:defRPr sz="2100">
                <a:solidFill>
                  <a:schemeClr val="tx2">
                    <a:lumMod val="40000"/>
                    <a:lumOff val="60000"/>
                  </a:schemeClr>
                </a:solidFill>
                <a:latin typeface="+mn-lt"/>
              </a:defRPr>
            </a:lvl1pPr>
            <a:lvl2pPr marL="342900" indent="0">
              <a:buNone/>
              <a:defRPr sz="2100">
                <a:solidFill>
                  <a:schemeClr val="accent2"/>
                </a:solidFill>
              </a:defRPr>
            </a:lvl2pPr>
            <a:lvl3pPr marL="685800" indent="0">
              <a:buNone/>
              <a:defRPr sz="2100">
                <a:solidFill>
                  <a:schemeClr val="accent2"/>
                </a:solidFill>
              </a:defRPr>
            </a:lvl3pPr>
            <a:lvl4pPr marL="1028700" indent="0">
              <a:buNone/>
              <a:defRPr sz="2100">
                <a:solidFill>
                  <a:schemeClr val="accent2"/>
                </a:solidFill>
              </a:defRPr>
            </a:lvl4pPr>
            <a:lvl5pPr marL="1371600" indent="0">
              <a:buNone/>
              <a:defRPr sz="2100">
                <a:solidFill>
                  <a:schemeClr val="accent2"/>
                </a:solidFill>
              </a:defRPr>
            </a:lvl5pPr>
          </a:lstStyle>
          <a:p>
            <a:pPr lvl="0"/>
            <a:r>
              <a:rPr lang="en-US" dirty="0"/>
              <a:t>Click to add a subtitle</a:t>
            </a:r>
          </a:p>
        </p:txBody>
      </p:sp>
      <p:sp>
        <p:nvSpPr>
          <p:cNvPr id="23" name="Text Placeholder 23">
            <a:extLst>
              <a:ext uri="{FF2B5EF4-FFF2-40B4-BE49-F238E27FC236}">
                <a16:creationId xmlns:a16="http://schemas.microsoft.com/office/drawing/2014/main" id="{4F8F8A13-D62C-BB4A-B0B9-B1A7EFFE8FCE}"/>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24" name="Text Placeholder 26">
            <a:extLst>
              <a:ext uri="{FF2B5EF4-FFF2-40B4-BE49-F238E27FC236}">
                <a16:creationId xmlns:a16="http://schemas.microsoft.com/office/drawing/2014/main" id="{4A775543-7225-0D47-BA67-94A1494389D1}"/>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25" name="Text Placeholder 26">
            <a:extLst>
              <a:ext uri="{FF2B5EF4-FFF2-40B4-BE49-F238E27FC236}">
                <a16:creationId xmlns:a16="http://schemas.microsoft.com/office/drawing/2014/main" id="{CB3E45E5-FB22-0E44-9875-884FA2DE87F8}"/>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6" name="Text Placeholder 26">
            <a:extLst>
              <a:ext uri="{FF2B5EF4-FFF2-40B4-BE49-F238E27FC236}">
                <a16:creationId xmlns:a16="http://schemas.microsoft.com/office/drawing/2014/main" id="{BA8DF983-0EB1-E44E-A04B-FBA0CDE60D76}"/>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7" name="Text Placeholder 26">
            <a:extLst>
              <a:ext uri="{FF2B5EF4-FFF2-40B4-BE49-F238E27FC236}">
                <a16:creationId xmlns:a16="http://schemas.microsoft.com/office/drawing/2014/main" id="{BAD91598-22C5-9E43-81F7-61FE005ABE3C}"/>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8" name="Text Placeholder 26">
            <a:extLst>
              <a:ext uri="{FF2B5EF4-FFF2-40B4-BE49-F238E27FC236}">
                <a16:creationId xmlns:a16="http://schemas.microsoft.com/office/drawing/2014/main" id="{4A371D6F-B90F-7446-897D-02D4E6CD6A93}"/>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9" name="Text Placeholder 26">
            <a:extLst>
              <a:ext uri="{FF2B5EF4-FFF2-40B4-BE49-F238E27FC236}">
                <a16:creationId xmlns:a16="http://schemas.microsoft.com/office/drawing/2014/main" id="{B03D0926-B3CB-3D47-B3D0-198BDA5EDB77}"/>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pic>
        <p:nvPicPr>
          <p:cNvPr id="14" name="Graphic 13">
            <a:extLst>
              <a:ext uri="{FF2B5EF4-FFF2-40B4-BE49-F238E27FC236}">
                <a16:creationId xmlns:a16="http://schemas.microsoft.com/office/drawing/2014/main" id="{498EFBD0-A6B8-422D-8C2B-323F5B8B5D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609" y="341642"/>
            <a:ext cx="1239526" cy="252000"/>
          </a:xfrm>
          <a:prstGeom prst="rect">
            <a:avLst/>
          </a:prstGeom>
        </p:spPr>
      </p:pic>
      <p:pic>
        <p:nvPicPr>
          <p:cNvPr id="4" name="Graphic 1">
            <a:extLst>
              <a:ext uri="{FF2B5EF4-FFF2-40B4-BE49-F238E27FC236}">
                <a16:creationId xmlns:a16="http://schemas.microsoft.com/office/drawing/2014/main" id="{014DD609-B6B7-728F-A749-6F538B28FC9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55500" y="417872"/>
            <a:ext cx="1310083" cy="323999"/>
          </a:xfrm>
          <a:prstGeom prst="rect">
            <a:avLst/>
          </a:prstGeom>
        </p:spPr>
      </p:pic>
    </p:spTree>
    <p:extLst>
      <p:ext uri="{BB962C8B-B14F-4D97-AF65-F5344CB8AC3E}">
        <p14:creationId xmlns:p14="http://schemas.microsoft.com/office/powerpoint/2010/main" val="13024912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in a row (5)">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31" name="Content Placeholder 2">
            <a:extLst>
              <a:ext uri="{FF2B5EF4-FFF2-40B4-BE49-F238E27FC236}">
                <a16:creationId xmlns:a16="http://schemas.microsoft.com/office/drawing/2014/main" id="{1D312E8C-BE32-5F45-A5AB-57FDA3272178}"/>
              </a:ext>
            </a:extLst>
          </p:cNvPr>
          <p:cNvSpPr>
            <a:spLocks noGrp="1"/>
          </p:cNvSpPr>
          <p:nvPr>
            <p:ph sz="quarter" idx="30" hasCustomPrompt="1"/>
          </p:nvPr>
        </p:nvSpPr>
        <p:spPr>
          <a:xfrm>
            <a:off x="383606" y="1166813"/>
            <a:ext cx="4188393" cy="1852986"/>
          </a:xfrm>
          <a:prstGeom prst="rect">
            <a:avLst/>
          </a:prstGeom>
          <a:ln w="9525">
            <a:solidFill>
              <a:schemeClr val="accent2">
                <a:lumMod val="90000"/>
              </a:schemeClr>
            </a:solidFill>
          </a:ln>
        </p:spPr>
        <p:txBody>
          <a:bodyPr lIns="108000" tIns="72000" rIns="108000" bIns="7200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Ut</a:t>
            </a:r>
            <a:r>
              <a:rPr lang="en-US" dirty="0"/>
              <a:t> </a:t>
            </a:r>
            <a:r>
              <a:rPr lang="en-US" dirty="0" err="1"/>
              <a:t>wisi</a:t>
            </a:r>
            <a:r>
              <a:rPr lang="en-US" dirty="0"/>
              <a:t> </a:t>
            </a:r>
            <a:r>
              <a:rPr lang="en-US" dirty="0" err="1"/>
              <a:t>enim</a:t>
            </a:r>
            <a:r>
              <a:rPr lang="en-US" dirty="0"/>
              <a:t> ad minim .</a:t>
            </a:r>
          </a:p>
        </p:txBody>
      </p:sp>
      <p:sp>
        <p:nvSpPr>
          <p:cNvPr id="22" name="Text Placeholder 2"/>
          <p:cNvSpPr>
            <a:spLocks noGrp="1"/>
          </p:cNvSpPr>
          <p:nvPr>
            <p:ph type="body" sz="quarter" idx="22" hasCustomPrompt="1"/>
          </p:nvPr>
        </p:nvSpPr>
        <p:spPr>
          <a:xfrm>
            <a:off x="383606" y="2695798"/>
            <a:ext cx="4188393" cy="324000"/>
          </a:xfrm>
          <a:prstGeom prst="rect">
            <a:avLst/>
          </a:prstGeom>
          <a:solidFill>
            <a:schemeClr val="accent2"/>
          </a:solidFill>
        </p:spPr>
        <p:txBody>
          <a:bodyPr lIns="108000" tIns="0" rIns="108000" bIns="0" anchor="ctr">
            <a:noAutofit/>
          </a:bodyPr>
          <a:lstStyle>
            <a:lvl1pPr marL="0" indent="0" algn="l">
              <a:lnSpc>
                <a:spcPct val="100000"/>
              </a:lnSpc>
              <a:spcBef>
                <a:spcPts val="600"/>
              </a:spcBef>
              <a:buNone/>
              <a:defRPr lang="en-US" sz="1000" b="0"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caption</a:t>
            </a:r>
          </a:p>
        </p:txBody>
      </p:sp>
      <p:sp>
        <p:nvSpPr>
          <p:cNvPr id="23" name="Content Placeholder 2">
            <a:extLst>
              <a:ext uri="{FF2B5EF4-FFF2-40B4-BE49-F238E27FC236}">
                <a16:creationId xmlns:a16="http://schemas.microsoft.com/office/drawing/2014/main" id="{1D312E8C-BE32-5F45-A5AB-57FDA3272178}"/>
              </a:ext>
            </a:extLst>
          </p:cNvPr>
          <p:cNvSpPr>
            <a:spLocks noGrp="1"/>
          </p:cNvSpPr>
          <p:nvPr>
            <p:ph sz="quarter" idx="31" hasCustomPrompt="1"/>
          </p:nvPr>
        </p:nvSpPr>
        <p:spPr>
          <a:xfrm>
            <a:off x="4751014" y="1166812"/>
            <a:ext cx="3997699" cy="1088493"/>
          </a:xfrm>
          <a:prstGeom prst="rect">
            <a:avLst/>
          </a:prstGeom>
          <a:ln w="9525">
            <a:solidFill>
              <a:schemeClr val="accent2">
                <a:lumMod val="90000"/>
              </a:schemeClr>
            </a:solidFill>
          </a:ln>
        </p:spPr>
        <p:txBody>
          <a:bodyPr lIns="108000" tIns="72000" rIns="108000" bIns="7200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25" name="Text Placeholder 2"/>
          <p:cNvSpPr>
            <a:spLocks noGrp="1"/>
          </p:cNvSpPr>
          <p:nvPr>
            <p:ph type="body" sz="quarter" idx="32" hasCustomPrompt="1"/>
          </p:nvPr>
        </p:nvSpPr>
        <p:spPr>
          <a:xfrm>
            <a:off x="4751014" y="1931306"/>
            <a:ext cx="3997699" cy="324000"/>
          </a:xfrm>
          <a:prstGeom prst="rect">
            <a:avLst/>
          </a:prstGeom>
          <a:solidFill>
            <a:schemeClr val="accent2"/>
          </a:solidFill>
        </p:spPr>
        <p:txBody>
          <a:bodyPr lIns="108000" tIns="0" rIns="108000" bIns="0" anchor="ctr">
            <a:noAutofit/>
          </a:bodyPr>
          <a:lstStyle>
            <a:lvl1pPr marL="0" indent="0" algn="l">
              <a:lnSpc>
                <a:spcPct val="100000"/>
              </a:lnSpc>
              <a:spcBef>
                <a:spcPts val="600"/>
              </a:spcBef>
              <a:buNone/>
              <a:defRPr lang="en-US" sz="1000" b="0"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caption</a:t>
            </a:r>
          </a:p>
        </p:txBody>
      </p:sp>
      <p:sp>
        <p:nvSpPr>
          <p:cNvPr id="26" name="Content Placeholder 2">
            <a:extLst>
              <a:ext uri="{FF2B5EF4-FFF2-40B4-BE49-F238E27FC236}">
                <a16:creationId xmlns:a16="http://schemas.microsoft.com/office/drawing/2014/main" id="{1D312E8C-BE32-5F45-A5AB-57FDA3272178}"/>
              </a:ext>
            </a:extLst>
          </p:cNvPr>
          <p:cNvSpPr>
            <a:spLocks noGrp="1"/>
          </p:cNvSpPr>
          <p:nvPr>
            <p:ph sz="quarter" idx="33" hasCustomPrompt="1"/>
          </p:nvPr>
        </p:nvSpPr>
        <p:spPr>
          <a:xfrm>
            <a:off x="383607" y="3235699"/>
            <a:ext cx="4188393" cy="1315664"/>
          </a:xfrm>
          <a:prstGeom prst="rect">
            <a:avLst/>
          </a:prstGeom>
          <a:ln w="9525">
            <a:solidFill>
              <a:schemeClr val="accent2">
                <a:lumMod val="90000"/>
              </a:schemeClr>
            </a:solidFill>
          </a:ln>
        </p:spPr>
        <p:txBody>
          <a:bodyPr lIns="108000" tIns="72000" rIns="108000" bIns="7200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p>
        </p:txBody>
      </p:sp>
      <p:sp>
        <p:nvSpPr>
          <p:cNvPr id="27" name="Text Placeholder 2"/>
          <p:cNvSpPr>
            <a:spLocks noGrp="1"/>
          </p:cNvSpPr>
          <p:nvPr>
            <p:ph type="body" sz="quarter" idx="34" hasCustomPrompt="1"/>
          </p:nvPr>
        </p:nvSpPr>
        <p:spPr>
          <a:xfrm>
            <a:off x="383607" y="4227363"/>
            <a:ext cx="4188393" cy="324000"/>
          </a:xfrm>
          <a:prstGeom prst="rect">
            <a:avLst/>
          </a:prstGeom>
          <a:solidFill>
            <a:schemeClr val="accent2"/>
          </a:solidFill>
        </p:spPr>
        <p:txBody>
          <a:bodyPr lIns="108000" tIns="0" rIns="108000" bIns="0" anchor="ctr">
            <a:noAutofit/>
          </a:bodyPr>
          <a:lstStyle>
            <a:lvl1pPr marL="0" indent="0" algn="l">
              <a:lnSpc>
                <a:spcPct val="100000"/>
              </a:lnSpc>
              <a:spcBef>
                <a:spcPts val="600"/>
              </a:spcBef>
              <a:buNone/>
              <a:defRPr lang="en-US" sz="1000" b="0"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caption</a:t>
            </a:r>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35" hasCustomPrompt="1"/>
          </p:nvPr>
        </p:nvSpPr>
        <p:spPr>
          <a:xfrm>
            <a:off x="4751015" y="2471203"/>
            <a:ext cx="1906569" cy="2080159"/>
          </a:xfrm>
          <a:prstGeom prst="rect">
            <a:avLst/>
          </a:prstGeom>
          <a:ln w="9525">
            <a:solidFill>
              <a:schemeClr val="accent2">
                <a:lumMod val="90000"/>
              </a:schemeClr>
            </a:solidFill>
          </a:ln>
        </p:spPr>
        <p:txBody>
          <a:bodyPr lIns="108000" tIns="72000" rIns="108000" bIns="7200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a:t>
            </a:r>
          </a:p>
        </p:txBody>
      </p:sp>
      <p:sp>
        <p:nvSpPr>
          <p:cNvPr id="29" name="Text Placeholder 2"/>
          <p:cNvSpPr>
            <a:spLocks noGrp="1"/>
          </p:cNvSpPr>
          <p:nvPr>
            <p:ph type="body" sz="quarter" idx="36" hasCustomPrompt="1"/>
          </p:nvPr>
        </p:nvSpPr>
        <p:spPr>
          <a:xfrm>
            <a:off x="4751015" y="4227363"/>
            <a:ext cx="1906570" cy="324000"/>
          </a:xfrm>
          <a:prstGeom prst="rect">
            <a:avLst/>
          </a:prstGeom>
          <a:solidFill>
            <a:schemeClr val="accent2"/>
          </a:solidFill>
        </p:spPr>
        <p:txBody>
          <a:bodyPr lIns="108000" tIns="0" rIns="108000" bIns="0" anchor="ctr">
            <a:noAutofit/>
          </a:bodyPr>
          <a:lstStyle>
            <a:lvl1pPr marL="0" indent="0" algn="l">
              <a:lnSpc>
                <a:spcPct val="100000"/>
              </a:lnSpc>
              <a:spcBef>
                <a:spcPts val="600"/>
              </a:spcBef>
              <a:buNone/>
              <a:defRPr lang="en-US" sz="1000" b="0"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caption</a:t>
            </a:r>
          </a:p>
        </p:txBody>
      </p:sp>
      <p:sp>
        <p:nvSpPr>
          <p:cNvPr id="33" name="Content Placeholder 2">
            <a:extLst>
              <a:ext uri="{FF2B5EF4-FFF2-40B4-BE49-F238E27FC236}">
                <a16:creationId xmlns:a16="http://schemas.microsoft.com/office/drawing/2014/main" id="{1D312E8C-BE32-5F45-A5AB-57FDA3272178}"/>
              </a:ext>
            </a:extLst>
          </p:cNvPr>
          <p:cNvSpPr>
            <a:spLocks noGrp="1"/>
          </p:cNvSpPr>
          <p:nvPr>
            <p:ph sz="quarter" idx="37" hasCustomPrompt="1"/>
          </p:nvPr>
        </p:nvSpPr>
        <p:spPr>
          <a:xfrm>
            <a:off x="6842144" y="2471202"/>
            <a:ext cx="1906569" cy="2080159"/>
          </a:xfrm>
          <a:prstGeom prst="rect">
            <a:avLst/>
          </a:prstGeom>
          <a:ln w="9525">
            <a:solidFill>
              <a:schemeClr val="accent2">
                <a:lumMod val="90000"/>
              </a:schemeClr>
            </a:solidFill>
          </a:ln>
        </p:spPr>
        <p:txBody>
          <a:bodyPr lIns="108000" tIns="72000" rIns="108000" bIns="7200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36" name="Text Placeholder 2"/>
          <p:cNvSpPr>
            <a:spLocks noGrp="1"/>
          </p:cNvSpPr>
          <p:nvPr>
            <p:ph type="body" sz="quarter" idx="38" hasCustomPrompt="1"/>
          </p:nvPr>
        </p:nvSpPr>
        <p:spPr>
          <a:xfrm>
            <a:off x="6842144" y="4227362"/>
            <a:ext cx="1906570" cy="324000"/>
          </a:xfrm>
          <a:prstGeom prst="rect">
            <a:avLst/>
          </a:prstGeom>
          <a:solidFill>
            <a:schemeClr val="accent2"/>
          </a:solidFill>
        </p:spPr>
        <p:txBody>
          <a:bodyPr lIns="108000" tIns="0" rIns="108000" bIns="0" anchor="ctr">
            <a:noAutofit/>
          </a:bodyPr>
          <a:lstStyle>
            <a:lvl1pPr marL="0" indent="0" algn="l">
              <a:lnSpc>
                <a:spcPct val="100000"/>
              </a:lnSpc>
              <a:spcBef>
                <a:spcPts val="600"/>
              </a:spcBef>
              <a:buNone/>
              <a:defRPr lang="en-US" sz="1000" b="0"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caption</a:t>
            </a:r>
          </a:p>
        </p:txBody>
      </p:sp>
      <p:sp>
        <p:nvSpPr>
          <p:cNvPr id="37"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24" name="Text Placeholder 23">
            <a:extLst>
              <a:ext uri="{FF2B5EF4-FFF2-40B4-BE49-F238E27FC236}">
                <a16:creationId xmlns:a16="http://schemas.microsoft.com/office/drawing/2014/main" id="{ED228409-68D7-0F4E-9AEE-8145E1B5F457}"/>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39" name="Text Placeholder 26">
            <a:extLst>
              <a:ext uri="{FF2B5EF4-FFF2-40B4-BE49-F238E27FC236}">
                <a16:creationId xmlns:a16="http://schemas.microsoft.com/office/drawing/2014/main" id="{1FBDD059-8242-FB47-9FC5-AB9F1D0F0B0B}"/>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0" name="Text Placeholder 26">
            <a:extLst>
              <a:ext uri="{FF2B5EF4-FFF2-40B4-BE49-F238E27FC236}">
                <a16:creationId xmlns:a16="http://schemas.microsoft.com/office/drawing/2014/main" id="{8A7403FF-52CE-D842-B4C3-7429EACA4BB2}"/>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1" name="Text Placeholder 26">
            <a:extLst>
              <a:ext uri="{FF2B5EF4-FFF2-40B4-BE49-F238E27FC236}">
                <a16:creationId xmlns:a16="http://schemas.microsoft.com/office/drawing/2014/main" id="{3657169B-6388-7B4A-8CE2-41B5280F734A}"/>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2" name="Text Placeholder 26">
            <a:extLst>
              <a:ext uri="{FF2B5EF4-FFF2-40B4-BE49-F238E27FC236}">
                <a16:creationId xmlns:a16="http://schemas.microsoft.com/office/drawing/2014/main" id="{D5FD13EA-3A76-D047-B669-A4A624CB0105}"/>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3" name="Text Placeholder 26">
            <a:extLst>
              <a:ext uri="{FF2B5EF4-FFF2-40B4-BE49-F238E27FC236}">
                <a16:creationId xmlns:a16="http://schemas.microsoft.com/office/drawing/2014/main" id="{CA0AFDC4-473A-FD4D-810D-29A6C056E3CB}"/>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4" name="Text Placeholder 26">
            <a:extLst>
              <a:ext uri="{FF2B5EF4-FFF2-40B4-BE49-F238E27FC236}">
                <a16:creationId xmlns:a16="http://schemas.microsoft.com/office/drawing/2014/main" id="{EC0823D6-1194-3643-9926-C2E2214F58F5}"/>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409496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in a row (6)">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1403225" y="1448611"/>
            <a:ext cx="4509060" cy="762234"/>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n-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22" name="Text Placeholder 2"/>
          <p:cNvSpPr>
            <a:spLocks noGrp="1"/>
          </p:cNvSpPr>
          <p:nvPr>
            <p:ph type="body" sz="quarter" idx="22" hasCustomPrompt="1"/>
          </p:nvPr>
        </p:nvSpPr>
        <p:spPr>
          <a:xfrm>
            <a:off x="1403225" y="1170971"/>
            <a:ext cx="4509060" cy="277639"/>
          </a:xfrm>
          <a:prstGeom prst="rect">
            <a:avLst/>
          </a:prstGeom>
        </p:spPr>
        <p:txBody>
          <a:bodyPr lIns="0" tIns="0" rIns="0" bIns="0">
            <a:noAutofit/>
          </a:bodyPr>
          <a:lstStyle>
            <a:lvl1pPr marL="0" indent="0" algn="l">
              <a:lnSpc>
                <a:spcPct val="10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subtitle</a:t>
            </a:r>
          </a:p>
        </p:txBody>
      </p:sp>
      <p:sp>
        <p:nvSpPr>
          <p:cNvPr id="32" name="Picture Placeholder 6"/>
          <p:cNvSpPr>
            <a:spLocks noGrp="1"/>
          </p:cNvSpPr>
          <p:nvPr>
            <p:ph type="pic" sz="quarter" idx="21" hasCustomPrompt="1"/>
          </p:nvPr>
        </p:nvSpPr>
        <p:spPr>
          <a:xfrm>
            <a:off x="374649" y="1166813"/>
            <a:ext cx="828000" cy="828000"/>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33" name="Content Placeholder 2">
            <a:extLst>
              <a:ext uri="{FF2B5EF4-FFF2-40B4-BE49-F238E27FC236}">
                <a16:creationId xmlns:a16="http://schemas.microsoft.com/office/drawing/2014/main" id="{1D312E8C-BE32-5F45-A5AB-57FDA3272178}"/>
              </a:ext>
            </a:extLst>
          </p:cNvPr>
          <p:cNvSpPr>
            <a:spLocks noGrp="1"/>
          </p:cNvSpPr>
          <p:nvPr>
            <p:ph sz="quarter" idx="28" hasCustomPrompt="1"/>
          </p:nvPr>
        </p:nvSpPr>
        <p:spPr>
          <a:xfrm>
            <a:off x="1403225" y="2710570"/>
            <a:ext cx="4509060" cy="546202"/>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n-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endParaRPr lang="en-US" dirty="0"/>
          </a:p>
        </p:txBody>
      </p:sp>
      <p:sp>
        <p:nvSpPr>
          <p:cNvPr id="36" name="Text Placeholder 2"/>
          <p:cNvSpPr>
            <a:spLocks noGrp="1"/>
          </p:cNvSpPr>
          <p:nvPr>
            <p:ph type="body" sz="quarter" idx="29" hasCustomPrompt="1"/>
          </p:nvPr>
        </p:nvSpPr>
        <p:spPr>
          <a:xfrm>
            <a:off x="1403225" y="2432930"/>
            <a:ext cx="4509060" cy="277639"/>
          </a:xfrm>
          <a:prstGeom prst="rect">
            <a:avLst/>
          </a:prstGeom>
        </p:spPr>
        <p:txBody>
          <a:bodyPr lIns="0" tIns="0" rIns="0" bIns="0">
            <a:noAutofit/>
          </a:bodyPr>
          <a:lstStyle>
            <a:lvl1pPr marL="0" indent="0" algn="l">
              <a:lnSpc>
                <a:spcPct val="10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subtitle</a:t>
            </a:r>
          </a:p>
        </p:txBody>
      </p:sp>
      <p:sp>
        <p:nvSpPr>
          <p:cNvPr id="37" name="Picture Placeholder 6"/>
          <p:cNvSpPr>
            <a:spLocks noGrp="1"/>
          </p:cNvSpPr>
          <p:nvPr>
            <p:ph type="pic" sz="quarter" idx="30" hasCustomPrompt="1"/>
          </p:nvPr>
        </p:nvSpPr>
        <p:spPr>
          <a:xfrm>
            <a:off x="374649" y="2428772"/>
            <a:ext cx="828000" cy="828000"/>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38" name="Content Placeholder 2">
            <a:extLst>
              <a:ext uri="{FF2B5EF4-FFF2-40B4-BE49-F238E27FC236}">
                <a16:creationId xmlns:a16="http://schemas.microsoft.com/office/drawing/2014/main" id="{1D312E8C-BE32-5F45-A5AB-57FDA3272178}"/>
              </a:ext>
            </a:extLst>
          </p:cNvPr>
          <p:cNvSpPr>
            <a:spLocks noGrp="1"/>
          </p:cNvSpPr>
          <p:nvPr>
            <p:ph sz="quarter" idx="31" hasCustomPrompt="1"/>
          </p:nvPr>
        </p:nvSpPr>
        <p:spPr>
          <a:xfrm>
            <a:off x="1403225" y="3789129"/>
            <a:ext cx="4509060" cy="762234"/>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n-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39" name="Text Placeholder 2"/>
          <p:cNvSpPr>
            <a:spLocks noGrp="1"/>
          </p:cNvSpPr>
          <p:nvPr>
            <p:ph type="body" sz="quarter" idx="32" hasCustomPrompt="1"/>
          </p:nvPr>
        </p:nvSpPr>
        <p:spPr>
          <a:xfrm>
            <a:off x="1403225" y="3511489"/>
            <a:ext cx="4509060" cy="277639"/>
          </a:xfrm>
          <a:prstGeom prst="rect">
            <a:avLst/>
          </a:prstGeom>
        </p:spPr>
        <p:txBody>
          <a:bodyPr lIns="0" tIns="0" rIns="0" bIns="0">
            <a:noAutofit/>
          </a:bodyPr>
          <a:lstStyle>
            <a:lvl1pPr marL="0" indent="0" algn="l">
              <a:lnSpc>
                <a:spcPct val="10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subtitle</a:t>
            </a:r>
          </a:p>
        </p:txBody>
      </p:sp>
      <p:sp>
        <p:nvSpPr>
          <p:cNvPr id="40" name="Picture Placeholder 6"/>
          <p:cNvSpPr>
            <a:spLocks noGrp="1"/>
          </p:cNvSpPr>
          <p:nvPr>
            <p:ph type="pic" sz="quarter" idx="33" hasCustomPrompt="1"/>
          </p:nvPr>
        </p:nvSpPr>
        <p:spPr>
          <a:xfrm>
            <a:off x="374649" y="3507331"/>
            <a:ext cx="828000" cy="828000"/>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41" name="Content Placeholder 2">
            <a:extLst>
              <a:ext uri="{FF2B5EF4-FFF2-40B4-BE49-F238E27FC236}">
                <a16:creationId xmlns:a16="http://schemas.microsoft.com/office/drawing/2014/main" id="{1D312E8C-BE32-5F45-A5AB-57FDA3272178}"/>
              </a:ext>
            </a:extLst>
          </p:cNvPr>
          <p:cNvSpPr>
            <a:spLocks noGrp="1"/>
          </p:cNvSpPr>
          <p:nvPr>
            <p:ph sz="quarter" idx="34" hasCustomPrompt="1"/>
          </p:nvPr>
        </p:nvSpPr>
        <p:spPr>
          <a:xfrm>
            <a:off x="6127871" y="1535964"/>
            <a:ext cx="2620842" cy="3015398"/>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tx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tx2"/>
                </a:solidFill>
                <a:latin typeface="+mn-lt"/>
              </a:defRPr>
            </a:lvl2pPr>
            <a:lvl3pPr marL="504000" indent="-216000">
              <a:lnSpc>
                <a:spcPct val="100000"/>
              </a:lnSpc>
              <a:spcBef>
                <a:spcPts val="600"/>
              </a:spcBef>
              <a:buFont typeface="+mj-lt"/>
              <a:buAutoNum type="alphaLcParenR"/>
              <a:defRPr sz="1200">
                <a:solidFill>
                  <a:schemeClr val="tx2"/>
                </a:solidFill>
                <a:latin typeface="+mn-lt"/>
              </a:defRPr>
            </a:lvl3pPr>
            <a:lvl4pPr marL="648000" indent="-144000">
              <a:lnSpc>
                <a:spcPct val="100000"/>
              </a:lnSpc>
              <a:spcBef>
                <a:spcPts val="600"/>
              </a:spcBef>
              <a:buSzPct val="90000"/>
              <a:buFont typeface="+mj-lt"/>
              <a:buAutoNum type="romanLcPeriod"/>
              <a:defRPr sz="1200">
                <a:solidFill>
                  <a:schemeClr val="tx2"/>
                </a:solidFill>
                <a:latin typeface="+mn-lt"/>
              </a:defRPr>
            </a:lvl4pPr>
            <a:lvl5pPr marL="792000" indent="-144000">
              <a:lnSpc>
                <a:spcPct val="100000"/>
              </a:lnSpc>
              <a:spcBef>
                <a:spcPts val="600"/>
              </a:spcBef>
              <a:defRPr sz="1200">
                <a:solidFill>
                  <a:schemeClr val="tx2"/>
                </a:solidFill>
                <a:latin typeface="+mn-lt"/>
              </a:defRPr>
            </a:lvl5pPr>
            <a:lvl6pPr marL="1714500" indent="0">
              <a:buNone/>
              <a:defRPr sz="1200">
                <a:solidFill>
                  <a:schemeClr val="tx2"/>
                </a:solidFill>
              </a:defRPr>
            </a:lvl6pPr>
          </a:lstStyle>
          <a:p>
            <a:pPr lvl="0"/>
            <a:r>
              <a:rPr lang="en-GB" dirty="0"/>
              <a:t>Click to start texting</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2" name="Text Placeholder 2"/>
          <p:cNvSpPr>
            <a:spLocks noGrp="1"/>
          </p:cNvSpPr>
          <p:nvPr>
            <p:ph type="body" sz="quarter" idx="35" hasCustomPrompt="1"/>
          </p:nvPr>
        </p:nvSpPr>
        <p:spPr>
          <a:xfrm>
            <a:off x="6127871" y="1166813"/>
            <a:ext cx="2620842" cy="277639"/>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24" name="Text Placeholder 23">
            <a:extLst>
              <a:ext uri="{FF2B5EF4-FFF2-40B4-BE49-F238E27FC236}">
                <a16:creationId xmlns:a16="http://schemas.microsoft.com/office/drawing/2014/main" id="{19C827B3-9166-0149-8EF9-066E9A608388}"/>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31" name="Text Placeholder 26">
            <a:extLst>
              <a:ext uri="{FF2B5EF4-FFF2-40B4-BE49-F238E27FC236}">
                <a16:creationId xmlns:a16="http://schemas.microsoft.com/office/drawing/2014/main" id="{13420A73-0088-9F4F-BCDA-D5AEA1C996DB}"/>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35" name="Text Placeholder 26">
            <a:extLst>
              <a:ext uri="{FF2B5EF4-FFF2-40B4-BE49-F238E27FC236}">
                <a16:creationId xmlns:a16="http://schemas.microsoft.com/office/drawing/2014/main" id="{5FB0943D-9D01-AE44-99ED-FCC410B0791A}"/>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3" name="Text Placeholder 26">
            <a:extLst>
              <a:ext uri="{FF2B5EF4-FFF2-40B4-BE49-F238E27FC236}">
                <a16:creationId xmlns:a16="http://schemas.microsoft.com/office/drawing/2014/main" id="{6C245779-2DC5-9E4C-9D21-763C57AFD8B8}"/>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4" name="Text Placeholder 26">
            <a:extLst>
              <a:ext uri="{FF2B5EF4-FFF2-40B4-BE49-F238E27FC236}">
                <a16:creationId xmlns:a16="http://schemas.microsoft.com/office/drawing/2014/main" id="{4F90C82D-E7E0-114A-B64F-DE2D1193C3E1}"/>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5" name="Text Placeholder 26">
            <a:extLst>
              <a:ext uri="{FF2B5EF4-FFF2-40B4-BE49-F238E27FC236}">
                <a16:creationId xmlns:a16="http://schemas.microsoft.com/office/drawing/2014/main" id="{EA5E2365-0BEE-F84C-8CCA-8FE6A63D3D85}"/>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6" name="Text Placeholder 26">
            <a:extLst>
              <a:ext uri="{FF2B5EF4-FFF2-40B4-BE49-F238E27FC236}">
                <a16:creationId xmlns:a16="http://schemas.microsoft.com/office/drawing/2014/main" id="{DCFE911A-8E6F-4B4F-938A-1B96CC182ADE}"/>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522204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in a row (7)">
    <p:spTree>
      <p:nvGrpSpPr>
        <p:cNvPr id="1" name=""/>
        <p:cNvGrpSpPr/>
        <p:nvPr/>
      </p:nvGrpSpPr>
      <p:grpSpPr>
        <a:xfrm>
          <a:off x="0" y="0"/>
          <a:ext cx="0" cy="0"/>
          <a:chOff x="0" y="0"/>
          <a:chExt cx="0" cy="0"/>
        </a:xfrm>
      </p:grpSpPr>
      <p:sp>
        <p:nvSpPr>
          <p:cNvPr id="39" name="Content Placeholder 2">
            <a:extLst>
              <a:ext uri="{FF2B5EF4-FFF2-40B4-BE49-F238E27FC236}">
                <a16:creationId xmlns:a16="http://schemas.microsoft.com/office/drawing/2014/main" id="{1D312E8C-BE32-5F45-A5AB-57FDA3272178}"/>
              </a:ext>
            </a:extLst>
          </p:cNvPr>
          <p:cNvSpPr>
            <a:spLocks noGrp="1"/>
          </p:cNvSpPr>
          <p:nvPr>
            <p:ph sz="quarter" idx="35" hasCustomPrompt="1"/>
          </p:nvPr>
        </p:nvSpPr>
        <p:spPr>
          <a:xfrm>
            <a:off x="383607" y="3169940"/>
            <a:ext cx="2732716" cy="1381423"/>
          </a:xfrm>
          <a:prstGeom prst="rect">
            <a:avLst/>
          </a:prstGeom>
          <a:solidFill>
            <a:schemeClr val="bg1"/>
          </a:solidFill>
          <a:ln w="9525">
            <a:solidFill>
              <a:schemeClr val="accent2">
                <a:lumMod val="90000"/>
              </a:schemeClr>
            </a:solidFill>
          </a:ln>
        </p:spPr>
        <p:txBody>
          <a:bodyPr lIns="1080000" tIns="108000" rIns="108000" bIns="108000" anchor="ctr">
            <a:noAutofit/>
          </a:bodyPr>
          <a:lstStyle>
            <a:lvl1pPr marL="0" indent="0">
              <a:lnSpc>
                <a:spcPct val="100000"/>
              </a:lnSpc>
              <a:spcBef>
                <a:spcPts val="600"/>
              </a:spcBef>
              <a:buNone/>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40" name="Picture Placeholder 6"/>
          <p:cNvSpPr>
            <a:spLocks noGrp="1"/>
          </p:cNvSpPr>
          <p:nvPr>
            <p:ph type="pic" sz="quarter" idx="36" hasCustomPrompt="1"/>
          </p:nvPr>
        </p:nvSpPr>
        <p:spPr>
          <a:xfrm>
            <a:off x="518699" y="3484105"/>
            <a:ext cx="753092" cy="753092"/>
          </a:xfrm>
          <a:prstGeom prst="ellipse">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800">
                <a:solidFill>
                  <a:schemeClr val="bg2"/>
                </a:solidFill>
              </a:defRPr>
            </a:lvl1pPr>
          </a:lstStyle>
          <a:p>
            <a:r>
              <a:rPr lang="en-US" dirty="0"/>
              <a:t>Click on the icon to add a picture</a:t>
            </a:r>
          </a:p>
        </p:txBody>
      </p:sp>
      <p:sp>
        <p:nvSpPr>
          <p:cNvPr id="41" name="Content Placeholder 2">
            <a:extLst>
              <a:ext uri="{FF2B5EF4-FFF2-40B4-BE49-F238E27FC236}">
                <a16:creationId xmlns:a16="http://schemas.microsoft.com/office/drawing/2014/main" id="{1D312E8C-BE32-5F45-A5AB-57FDA3272178}"/>
              </a:ext>
            </a:extLst>
          </p:cNvPr>
          <p:cNvSpPr>
            <a:spLocks noGrp="1"/>
          </p:cNvSpPr>
          <p:nvPr>
            <p:ph sz="quarter" idx="37" hasCustomPrompt="1"/>
          </p:nvPr>
        </p:nvSpPr>
        <p:spPr>
          <a:xfrm>
            <a:off x="3205642" y="3169940"/>
            <a:ext cx="2732716" cy="1381423"/>
          </a:xfrm>
          <a:prstGeom prst="rect">
            <a:avLst/>
          </a:prstGeom>
          <a:solidFill>
            <a:schemeClr val="bg1"/>
          </a:solidFill>
          <a:ln w="9525">
            <a:solidFill>
              <a:schemeClr val="accent2">
                <a:lumMod val="90000"/>
              </a:schemeClr>
            </a:solidFill>
          </a:ln>
        </p:spPr>
        <p:txBody>
          <a:bodyPr lIns="1080000" tIns="108000" rIns="108000" bIns="108000" anchor="ctr">
            <a:noAutofit/>
          </a:bodyPr>
          <a:lstStyle>
            <a:lvl1pPr marL="0" indent="0">
              <a:lnSpc>
                <a:spcPct val="100000"/>
              </a:lnSpc>
              <a:spcBef>
                <a:spcPts val="600"/>
              </a:spcBef>
              <a:buNone/>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42" name="Picture Placeholder 6"/>
          <p:cNvSpPr>
            <a:spLocks noGrp="1"/>
          </p:cNvSpPr>
          <p:nvPr>
            <p:ph type="pic" sz="quarter" idx="38" hasCustomPrompt="1"/>
          </p:nvPr>
        </p:nvSpPr>
        <p:spPr>
          <a:xfrm>
            <a:off x="3340734" y="3484105"/>
            <a:ext cx="753092" cy="75309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43"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6027677" y="3169940"/>
            <a:ext cx="2732716" cy="1381423"/>
          </a:xfrm>
          <a:prstGeom prst="rect">
            <a:avLst/>
          </a:prstGeom>
          <a:solidFill>
            <a:schemeClr val="bg1"/>
          </a:solidFill>
          <a:ln w="9525">
            <a:solidFill>
              <a:schemeClr val="accent2">
                <a:lumMod val="90000"/>
              </a:schemeClr>
            </a:solidFill>
          </a:ln>
        </p:spPr>
        <p:txBody>
          <a:bodyPr lIns="1080000" tIns="108000" rIns="108000" bIns="108000" anchor="ctr">
            <a:noAutofit/>
          </a:bodyPr>
          <a:lstStyle>
            <a:lvl1pPr marL="0" indent="0">
              <a:lnSpc>
                <a:spcPct val="100000"/>
              </a:lnSpc>
              <a:spcBef>
                <a:spcPts val="600"/>
              </a:spcBef>
              <a:buNone/>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44" name="Picture Placeholder 6"/>
          <p:cNvSpPr>
            <a:spLocks noGrp="1"/>
          </p:cNvSpPr>
          <p:nvPr>
            <p:ph type="pic" sz="quarter" idx="40" hasCustomPrompt="1"/>
          </p:nvPr>
        </p:nvSpPr>
        <p:spPr>
          <a:xfrm>
            <a:off x="6162769" y="3484105"/>
            <a:ext cx="753092" cy="75309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3" hasCustomPrompt="1"/>
          </p:nvPr>
        </p:nvSpPr>
        <p:spPr>
          <a:xfrm>
            <a:off x="6027677" y="1712505"/>
            <a:ext cx="2732716" cy="1381423"/>
          </a:xfrm>
          <a:prstGeom prst="rect">
            <a:avLst/>
          </a:prstGeom>
          <a:solidFill>
            <a:schemeClr val="bg1"/>
          </a:solidFill>
          <a:ln w="9525">
            <a:solidFill>
              <a:schemeClr val="accent2">
                <a:lumMod val="90000"/>
              </a:schemeClr>
            </a:solidFill>
          </a:ln>
        </p:spPr>
        <p:txBody>
          <a:bodyPr lIns="1080000" tIns="108000" rIns="108000" bIns="108000" anchor="ctr">
            <a:noAutofit/>
          </a:bodyPr>
          <a:lstStyle>
            <a:lvl1pPr marL="0" indent="0">
              <a:lnSpc>
                <a:spcPct val="100000"/>
              </a:lnSpc>
              <a:spcBef>
                <a:spcPts val="600"/>
              </a:spcBef>
              <a:buNone/>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28" name="Picture Placeholder 6"/>
          <p:cNvSpPr>
            <a:spLocks noGrp="1"/>
          </p:cNvSpPr>
          <p:nvPr>
            <p:ph type="pic" sz="quarter" idx="34" hasCustomPrompt="1"/>
          </p:nvPr>
        </p:nvSpPr>
        <p:spPr>
          <a:xfrm>
            <a:off x="6162769" y="2026670"/>
            <a:ext cx="753092" cy="75309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35" name="Text Placeholder 2"/>
          <p:cNvSpPr>
            <a:spLocks noGrp="1"/>
          </p:cNvSpPr>
          <p:nvPr>
            <p:ph type="body" sz="quarter" idx="28" hasCustomPrompt="1"/>
          </p:nvPr>
        </p:nvSpPr>
        <p:spPr>
          <a:xfrm>
            <a:off x="384175" y="1166813"/>
            <a:ext cx="8364538" cy="369151"/>
          </a:xfrm>
          <a:prstGeom prst="rect">
            <a:avLst/>
          </a:prstGeom>
        </p:spPr>
        <p:txBody>
          <a:bodyPr lIns="0" tIns="0" rIns="0" bIns="0">
            <a:noAutofit/>
          </a:bodyPr>
          <a:lstStyle>
            <a:lvl1pPr marL="0" indent="0" algn="l">
              <a:lnSpc>
                <a:spcPct val="10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lead or delete this placeholder if not needed</a:t>
            </a:r>
          </a:p>
        </p:txBody>
      </p:sp>
      <p:sp>
        <p:nvSpPr>
          <p:cNvPr id="25" name="Content Placeholder 2">
            <a:extLst>
              <a:ext uri="{FF2B5EF4-FFF2-40B4-BE49-F238E27FC236}">
                <a16:creationId xmlns:a16="http://schemas.microsoft.com/office/drawing/2014/main" id="{1D312E8C-BE32-5F45-A5AB-57FDA3272178}"/>
              </a:ext>
            </a:extLst>
          </p:cNvPr>
          <p:cNvSpPr>
            <a:spLocks noGrp="1"/>
          </p:cNvSpPr>
          <p:nvPr>
            <p:ph sz="quarter" idx="31" hasCustomPrompt="1"/>
          </p:nvPr>
        </p:nvSpPr>
        <p:spPr>
          <a:xfrm>
            <a:off x="3205642" y="1712505"/>
            <a:ext cx="2732716" cy="1381423"/>
          </a:xfrm>
          <a:prstGeom prst="rect">
            <a:avLst/>
          </a:prstGeom>
          <a:solidFill>
            <a:schemeClr val="bg1"/>
          </a:solidFill>
          <a:ln w="9525">
            <a:solidFill>
              <a:schemeClr val="accent2">
                <a:lumMod val="90000"/>
              </a:schemeClr>
            </a:solidFill>
          </a:ln>
        </p:spPr>
        <p:txBody>
          <a:bodyPr lIns="1080000" tIns="108000" rIns="108000" bIns="108000" anchor="ctr">
            <a:noAutofit/>
          </a:bodyPr>
          <a:lstStyle>
            <a:lvl1pPr marL="0" indent="0">
              <a:lnSpc>
                <a:spcPct val="100000"/>
              </a:lnSpc>
              <a:spcBef>
                <a:spcPts val="600"/>
              </a:spcBef>
              <a:buNone/>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26" name="Picture Placeholder 6"/>
          <p:cNvSpPr>
            <a:spLocks noGrp="1"/>
          </p:cNvSpPr>
          <p:nvPr>
            <p:ph type="pic" sz="quarter" idx="32" hasCustomPrompt="1"/>
          </p:nvPr>
        </p:nvSpPr>
        <p:spPr>
          <a:xfrm>
            <a:off x="3340734" y="2026670"/>
            <a:ext cx="753092" cy="75309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31" name="Content Placeholder 2">
            <a:extLst>
              <a:ext uri="{FF2B5EF4-FFF2-40B4-BE49-F238E27FC236}">
                <a16:creationId xmlns:a16="http://schemas.microsoft.com/office/drawing/2014/main" id="{1D312E8C-BE32-5F45-A5AB-57FDA3272178}"/>
              </a:ext>
            </a:extLst>
          </p:cNvPr>
          <p:cNvSpPr>
            <a:spLocks noGrp="1"/>
          </p:cNvSpPr>
          <p:nvPr>
            <p:ph sz="quarter" idx="30" hasCustomPrompt="1"/>
          </p:nvPr>
        </p:nvSpPr>
        <p:spPr>
          <a:xfrm>
            <a:off x="383607" y="1712505"/>
            <a:ext cx="2732716" cy="1381423"/>
          </a:xfrm>
          <a:prstGeom prst="rect">
            <a:avLst/>
          </a:prstGeom>
          <a:solidFill>
            <a:schemeClr val="bg1"/>
          </a:solidFill>
          <a:ln w="9525">
            <a:solidFill>
              <a:schemeClr val="accent2">
                <a:lumMod val="90000"/>
              </a:schemeClr>
            </a:solidFill>
          </a:ln>
        </p:spPr>
        <p:txBody>
          <a:bodyPr lIns="1080000" tIns="108000" rIns="108000" bIns="108000" anchor="ctr">
            <a:noAutofit/>
          </a:bodyPr>
          <a:lstStyle>
            <a:lvl1pPr marL="0" indent="0">
              <a:lnSpc>
                <a:spcPct val="100000"/>
              </a:lnSpc>
              <a:spcBef>
                <a:spcPts val="600"/>
              </a:spcBef>
              <a:buNone/>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23" name="Picture Placeholder 6"/>
          <p:cNvSpPr>
            <a:spLocks noGrp="1"/>
          </p:cNvSpPr>
          <p:nvPr>
            <p:ph type="pic" sz="quarter" idx="21" hasCustomPrompt="1"/>
          </p:nvPr>
        </p:nvSpPr>
        <p:spPr>
          <a:xfrm>
            <a:off x="518699" y="2026670"/>
            <a:ext cx="753092" cy="75309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24" name="Text Placeholder 23">
            <a:extLst>
              <a:ext uri="{FF2B5EF4-FFF2-40B4-BE49-F238E27FC236}">
                <a16:creationId xmlns:a16="http://schemas.microsoft.com/office/drawing/2014/main" id="{684985CC-F186-4E41-833C-7171F294AFEC}"/>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5" name="Text Placeholder 26">
            <a:extLst>
              <a:ext uri="{FF2B5EF4-FFF2-40B4-BE49-F238E27FC236}">
                <a16:creationId xmlns:a16="http://schemas.microsoft.com/office/drawing/2014/main" id="{5721F659-4E79-6343-8A85-D6A12CA5E5A9}"/>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6" name="Text Placeholder 26">
            <a:extLst>
              <a:ext uri="{FF2B5EF4-FFF2-40B4-BE49-F238E27FC236}">
                <a16:creationId xmlns:a16="http://schemas.microsoft.com/office/drawing/2014/main" id="{ECC823C4-9114-9D45-9E9A-84C3CD98B1FE}"/>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7" name="Text Placeholder 26">
            <a:extLst>
              <a:ext uri="{FF2B5EF4-FFF2-40B4-BE49-F238E27FC236}">
                <a16:creationId xmlns:a16="http://schemas.microsoft.com/office/drawing/2014/main" id="{3C45662C-857E-5E4F-B0A1-DD3C302C89E3}"/>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8" name="Text Placeholder 26">
            <a:extLst>
              <a:ext uri="{FF2B5EF4-FFF2-40B4-BE49-F238E27FC236}">
                <a16:creationId xmlns:a16="http://schemas.microsoft.com/office/drawing/2014/main" id="{067D8685-2CAC-4D45-9F12-C6F7B627E1B2}"/>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9" name="Text Placeholder 26">
            <a:extLst>
              <a:ext uri="{FF2B5EF4-FFF2-40B4-BE49-F238E27FC236}">
                <a16:creationId xmlns:a16="http://schemas.microsoft.com/office/drawing/2014/main" id="{640E9A7C-A4BA-774D-836B-B503A9794668}"/>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50" name="Text Placeholder 26">
            <a:extLst>
              <a:ext uri="{FF2B5EF4-FFF2-40B4-BE49-F238E27FC236}">
                <a16:creationId xmlns:a16="http://schemas.microsoft.com/office/drawing/2014/main" id="{FB335D32-E481-244D-B6FB-953918E9B97A}"/>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389155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in a row (8)">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74648" y="1809516"/>
            <a:ext cx="2639901" cy="937843"/>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n-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22" name="Text Placeholder 2"/>
          <p:cNvSpPr>
            <a:spLocks noGrp="1"/>
          </p:cNvSpPr>
          <p:nvPr>
            <p:ph type="body" sz="quarter" idx="22" hasCustomPrompt="1"/>
          </p:nvPr>
        </p:nvSpPr>
        <p:spPr>
          <a:xfrm>
            <a:off x="1021181" y="1170971"/>
            <a:ext cx="1993368" cy="535841"/>
          </a:xfrm>
          <a:prstGeom prst="rect">
            <a:avLst/>
          </a:prstGeom>
        </p:spPr>
        <p:txBody>
          <a:bodyPr lIns="0" tIns="0" rIns="0" bIns="0" anchor="ctr">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2" name="Picture Placeholder 6"/>
          <p:cNvSpPr>
            <a:spLocks noGrp="1"/>
          </p:cNvSpPr>
          <p:nvPr>
            <p:ph type="pic" sz="quarter" idx="21" hasCustomPrompt="1"/>
          </p:nvPr>
        </p:nvSpPr>
        <p:spPr>
          <a:xfrm>
            <a:off x="374648" y="1166812"/>
            <a:ext cx="540000" cy="540000"/>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600">
                <a:solidFill>
                  <a:schemeClr val="bg2"/>
                </a:solidFill>
              </a:defRPr>
            </a:lvl1pPr>
          </a:lstStyle>
          <a:p>
            <a:r>
              <a:rPr lang="en-US" dirty="0"/>
              <a:t>Click on the icon to add a picture</a:t>
            </a:r>
          </a:p>
        </p:txBody>
      </p:sp>
      <p:sp>
        <p:nvSpPr>
          <p:cNvPr id="25" name="Content Placeholder 2">
            <a:extLst>
              <a:ext uri="{FF2B5EF4-FFF2-40B4-BE49-F238E27FC236}">
                <a16:creationId xmlns:a16="http://schemas.microsoft.com/office/drawing/2014/main" id="{1D312E8C-BE32-5F45-A5AB-57FDA3272178}"/>
              </a:ext>
            </a:extLst>
          </p:cNvPr>
          <p:cNvSpPr>
            <a:spLocks noGrp="1"/>
          </p:cNvSpPr>
          <p:nvPr>
            <p:ph sz="quarter" idx="28" hasCustomPrompt="1"/>
          </p:nvPr>
        </p:nvSpPr>
        <p:spPr>
          <a:xfrm>
            <a:off x="3245196" y="1809516"/>
            <a:ext cx="2639901" cy="937843"/>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n-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26" name="Text Placeholder 2"/>
          <p:cNvSpPr>
            <a:spLocks noGrp="1"/>
          </p:cNvSpPr>
          <p:nvPr>
            <p:ph type="body" sz="quarter" idx="29" hasCustomPrompt="1"/>
          </p:nvPr>
        </p:nvSpPr>
        <p:spPr>
          <a:xfrm>
            <a:off x="3891729" y="1166812"/>
            <a:ext cx="1993368" cy="535841"/>
          </a:xfrm>
          <a:prstGeom prst="rect">
            <a:avLst/>
          </a:prstGeom>
        </p:spPr>
        <p:txBody>
          <a:bodyPr lIns="0" tIns="0" rIns="0" bIns="0" anchor="ctr">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27" name="Picture Placeholder 6"/>
          <p:cNvSpPr>
            <a:spLocks noGrp="1"/>
          </p:cNvSpPr>
          <p:nvPr>
            <p:ph type="pic" sz="quarter" idx="30" hasCustomPrompt="1"/>
          </p:nvPr>
        </p:nvSpPr>
        <p:spPr>
          <a:xfrm>
            <a:off x="3245196" y="1162653"/>
            <a:ext cx="540000" cy="540000"/>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600">
                <a:solidFill>
                  <a:schemeClr val="bg2"/>
                </a:solidFill>
              </a:defRPr>
            </a:lvl1pPr>
          </a:lstStyle>
          <a:p>
            <a:r>
              <a:rPr lang="en-US" dirty="0"/>
              <a:t>Click on the icon to add a picture</a:t>
            </a:r>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31" hasCustomPrompt="1"/>
          </p:nvPr>
        </p:nvSpPr>
        <p:spPr>
          <a:xfrm>
            <a:off x="6115744" y="1809516"/>
            <a:ext cx="2639901" cy="937843"/>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n-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29" name="Text Placeholder 2"/>
          <p:cNvSpPr>
            <a:spLocks noGrp="1"/>
          </p:cNvSpPr>
          <p:nvPr>
            <p:ph type="body" sz="quarter" idx="32" hasCustomPrompt="1"/>
          </p:nvPr>
        </p:nvSpPr>
        <p:spPr>
          <a:xfrm>
            <a:off x="6762277" y="1162653"/>
            <a:ext cx="1993368" cy="535841"/>
          </a:xfrm>
          <a:prstGeom prst="rect">
            <a:avLst/>
          </a:prstGeom>
        </p:spPr>
        <p:txBody>
          <a:bodyPr lIns="0" tIns="0" rIns="0" bIns="0" anchor="ctr">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0" name="Picture Placeholder 6"/>
          <p:cNvSpPr>
            <a:spLocks noGrp="1"/>
          </p:cNvSpPr>
          <p:nvPr>
            <p:ph type="pic" sz="quarter" idx="33" hasCustomPrompt="1"/>
          </p:nvPr>
        </p:nvSpPr>
        <p:spPr>
          <a:xfrm>
            <a:off x="6115744" y="1158494"/>
            <a:ext cx="540000" cy="540000"/>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600">
                <a:solidFill>
                  <a:schemeClr val="bg2"/>
                </a:solidFill>
              </a:defRPr>
            </a:lvl1pPr>
          </a:lstStyle>
          <a:p>
            <a:r>
              <a:rPr lang="en-US" dirty="0"/>
              <a:t>Click on the icon to add a picture</a:t>
            </a:r>
          </a:p>
        </p:txBody>
      </p:sp>
      <p:sp>
        <p:nvSpPr>
          <p:cNvPr id="31" name="Content Placeholder 2">
            <a:extLst>
              <a:ext uri="{FF2B5EF4-FFF2-40B4-BE49-F238E27FC236}">
                <a16:creationId xmlns:a16="http://schemas.microsoft.com/office/drawing/2014/main" id="{1D312E8C-BE32-5F45-A5AB-57FDA3272178}"/>
              </a:ext>
            </a:extLst>
          </p:cNvPr>
          <p:cNvSpPr>
            <a:spLocks noGrp="1"/>
          </p:cNvSpPr>
          <p:nvPr>
            <p:ph sz="quarter" idx="34" hasCustomPrompt="1"/>
          </p:nvPr>
        </p:nvSpPr>
        <p:spPr>
          <a:xfrm>
            <a:off x="383607" y="3619783"/>
            <a:ext cx="2639901" cy="937843"/>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n-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35" name="Text Placeholder 2"/>
          <p:cNvSpPr>
            <a:spLocks noGrp="1"/>
          </p:cNvSpPr>
          <p:nvPr>
            <p:ph type="body" sz="quarter" idx="35" hasCustomPrompt="1"/>
          </p:nvPr>
        </p:nvSpPr>
        <p:spPr>
          <a:xfrm>
            <a:off x="1030140" y="2981238"/>
            <a:ext cx="1993368" cy="535841"/>
          </a:xfrm>
          <a:prstGeom prst="rect">
            <a:avLst/>
          </a:prstGeom>
        </p:spPr>
        <p:txBody>
          <a:bodyPr lIns="0" tIns="0" rIns="0" bIns="0" anchor="ctr">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43" name="Picture Placeholder 6"/>
          <p:cNvSpPr>
            <a:spLocks noGrp="1"/>
          </p:cNvSpPr>
          <p:nvPr>
            <p:ph type="pic" sz="quarter" idx="36" hasCustomPrompt="1"/>
          </p:nvPr>
        </p:nvSpPr>
        <p:spPr>
          <a:xfrm>
            <a:off x="383607" y="2977079"/>
            <a:ext cx="540000" cy="540000"/>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600">
                <a:solidFill>
                  <a:schemeClr val="bg2"/>
                </a:solidFill>
              </a:defRPr>
            </a:lvl1pPr>
          </a:lstStyle>
          <a:p>
            <a:r>
              <a:rPr lang="en-US" dirty="0"/>
              <a:t>Click on the icon to add a picture</a:t>
            </a:r>
          </a:p>
        </p:txBody>
      </p:sp>
      <p:sp>
        <p:nvSpPr>
          <p:cNvPr id="44" name="Content Placeholder 2">
            <a:extLst>
              <a:ext uri="{FF2B5EF4-FFF2-40B4-BE49-F238E27FC236}">
                <a16:creationId xmlns:a16="http://schemas.microsoft.com/office/drawing/2014/main" id="{1D312E8C-BE32-5F45-A5AB-57FDA3272178}"/>
              </a:ext>
            </a:extLst>
          </p:cNvPr>
          <p:cNvSpPr>
            <a:spLocks noGrp="1"/>
          </p:cNvSpPr>
          <p:nvPr>
            <p:ph sz="quarter" idx="37" hasCustomPrompt="1"/>
          </p:nvPr>
        </p:nvSpPr>
        <p:spPr>
          <a:xfrm>
            <a:off x="3254155" y="3619783"/>
            <a:ext cx="2639901" cy="937843"/>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n-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45" name="Text Placeholder 2"/>
          <p:cNvSpPr>
            <a:spLocks noGrp="1"/>
          </p:cNvSpPr>
          <p:nvPr>
            <p:ph type="body" sz="quarter" idx="38" hasCustomPrompt="1"/>
          </p:nvPr>
        </p:nvSpPr>
        <p:spPr>
          <a:xfrm>
            <a:off x="3900688" y="2977079"/>
            <a:ext cx="1993368" cy="535841"/>
          </a:xfrm>
          <a:prstGeom prst="rect">
            <a:avLst/>
          </a:prstGeom>
        </p:spPr>
        <p:txBody>
          <a:bodyPr lIns="0" tIns="0" rIns="0" bIns="0" anchor="ctr">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46" name="Picture Placeholder 6"/>
          <p:cNvSpPr>
            <a:spLocks noGrp="1"/>
          </p:cNvSpPr>
          <p:nvPr>
            <p:ph type="pic" sz="quarter" idx="39" hasCustomPrompt="1"/>
          </p:nvPr>
        </p:nvSpPr>
        <p:spPr>
          <a:xfrm>
            <a:off x="3254155" y="2972920"/>
            <a:ext cx="540000" cy="540000"/>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600">
                <a:solidFill>
                  <a:schemeClr val="bg2"/>
                </a:solidFill>
              </a:defRPr>
            </a:lvl1pPr>
          </a:lstStyle>
          <a:p>
            <a:r>
              <a:rPr lang="en-US" dirty="0"/>
              <a:t>Click on the icon to add a picture</a:t>
            </a:r>
          </a:p>
        </p:txBody>
      </p:sp>
      <p:sp>
        <p:nvSpPr>
          <p:cNvPr id="47"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6124703" y="3619783"/>
            <a:ext cx="2639901" cy="937843"/>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n-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48" name="Text Placeholder 2"/>
          <p:cNvSpPr>
            <a:spLocks noGrp="1"/>
          </p:cNvSpPr>
          <p:nvPr>
            <p:ph type="body" sz="quarter" idx="41" hasCustomPrompt="1"/>
          </p:nvPr>
        </p:nvSpPr>
        <p:spPr>
          <a:xfrm>
            <a:off x="6771236" y="2972920"/>
            <a:ext cx="1993368" cy="535841"/>
          </a:xfrm>
          <a:prstGeom prst="rect">
            <a:avLst/>
          </a:prstGeom>
        </p:spPr>
        <p:txBody>
          <a:bodyPr lIns="0" tIns="0" rIns="0" bIns="0" anchor="ctr">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49" name="Picture Placeholder 6"/>
          <p:cNvSpPr>
            <a:spLocks noGrp="1"/>
          </p:cNvSpPr>
          <p:nvPr>
            <p:ph type="pic" sz="quarter" idx="42" hasCustomPrompt="1"/>
          </p:nvPr>
        </p:nvSpPr>
        <p:spPr>
          <a:xfrm>
            <a:off x="6124703" y="2968761"/>
            <a:ext cx="540000" cy="540000"/>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600">
                <a:solidFill>
                  <a:schemeClr val="bg2"/>
                </a:solidFill>
              </a:defRPr>
            </a:lvl1pPr>
          </a:lstStyle>
          <a:p>
            <a:r>
              <a:rPr lang="en-US" dirty="0"/>
              <a:t>Click on the icon to add a picture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42" name="Text Placeholder 23">
            <a:extLst>
              <a:ext uri="{FF2B5EF4-FFF2-40B4-BE49-F238E27FC236}">
                <a16:creationId xmlns:a16="http://schemas.microsoft.com/office/drawing/2014/main" id="{AECEE951-E45B-764F-B6F3-110A39658B31}"/>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50" name="Text Placeholder 26">
            <a:extLst>
              <a:ext uri="{FF2B5EF4-FFF2-40B4-BE49-F238E27FC236}">
                <a16:creationId xmlns:a16="http://schemas.microsoft.com/office/drawing/2014/main" id="{B0761C16-95C3-4F4E-804C-2D5D30AE3F8F}"/>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51" name="Text Placeholder 26">
            <a:extLst>
              <a:ext uri="{FF2B5EF4-FFF2-40B4-BE49-F238E27FC236}">
                <a16:creationId xmlns:a16="http://schemas.microsoft.com/office/drawing/2014/main" id="{483F2ECD-6DBD-5747-8857-76EA109D0FC9}"/>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52" name="Text Placeholder 26">
            <a:extLst>
              <a:ext uri="{FF2B5EF4-FFF2-40B4-BE49-F238E27FC236}">
                <a16:creationId xmlns:a16="http://schemas.microsoft.com/office/drawing/2014/main" id="{D1975611-A053-3F4D-A56F-248DB9E1B431}"/>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53" name="Text Placeholder 26">
            <a:extLst>
              <a:ext uri="{FF2B5EF4-FFF2-40B4-BE49-F238E27FC236}">
                <a16:creationId xmlns:a16="http://schemas.microsoft.com/office/drawing/2014/main" id="{529BE937-113A-404F-B10B-E094801EB6E9}"/>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54" name="Text Placeholder 26">
            <a:extLst>
              <a:ext uri="{FF2B5EF4-FFF2-40B4-BE49-F238E27FC236}">
                <a16:creationId xmlns:a16="http://schemas.microsoft.com/office/drawing/2014/main" id="{563D672D-4EEC-404E-A114-77D2BE165F51}"/>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55" name="Text Placeholder 26">
            <a:extLst>
              <a:ext uri="{FF2B5EF4-FFF2-40B4-BE49-F238E27FC236}">
                <a16:creationId xmlns:a16="http://schemas.microsoft.com/office/drawing/2014/main" id="{570FD222-B699-6F4D-B340-D6FBF14F212C}"/>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978866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in a row (9)">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ctr">
              <a:defRPr>
                <a:latin typeface="+mj-lt"/>
              </a:defRPr>
            </a:lvl1pPr>
          </a:lstStyle>
          <a:p>
            <a:r>
              <a:rPr lang="en-US" dirty="0"/>
              <a:t>Click to add a title</a:t>
            </a:r>
          </a:p>
        </p:txBody>
      </p:sp>
      <p:sp>
        <p:nvSpPr>
          <p:cNvPr id="28" name="Picture Placeholder 6"/>
          <p:cNvSpPr>
            <a:spLocks noGrp="1"/>
          </p:cNvSpPr>
          <p:nvPr>
            <p:ph type="pic" sz="quarter" idx="21" hasCustomPrompt="1"/>
          </p:nvPr>
        </p:nvSpPr>
        <p:spPr>
          <a:xfrm>
            <a:off x="4027997" y="2262241"/>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29" name="Text Placeholder 2"/>
          <p:cNvSpPr>
            <a:spLocks noGrp="1"/>
          </p:cNvSpPr>
          <p:nvPr>
            <p:ph type="body" sz="quarter" idx="22" hasCustomPrompt="1"/>
          </p:nvPr>
        </p:nvSpPr>
        <p:spPr>
          <a:xfrm>
            <a:off x="594150" y="1273677"/>
            <a:ext cx="2215692" cy="238273"/>
          </a:xfrm>
          <a:prstGeom prst="rect">
            <a:avLst/>
          </a:prstGeom>
        </p:spPr>
        <p:txBody>
          <a:bodyPr lIns="0" tIns="0" rIns="0" bIns="0">
            <a:noAutofit/>
          </a:bodyPr>
          <a:lstStyle>
            <a:lvl1pPr marL="0" indent="0" algn="r">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0" name="Text Placeholder 8"/>
          <p:cNvSpPr>
            <a:spLocks noGrp="1"/>
          </p:cNvSpPr>
          <p:nvPr>
            <p:ph type="body" sz="quarter" idx="23" hasCustomPrompt="1"/>
          </p:nvPr>
        </p:nvSpPr>
        <p:spPr>
          <a:xfrm>
            <a:off x="594715" y="1576239"/>
            <a:ext cx="2214562" cy="562013"/>
          </a:xfrm>
          <a:prstGeom prst="rect">
            <a:avLst/>
          </a:prstGeom>
        </p:spPr>
        <p:txBody>
          <a:bodyPr lIns="0" tIns="0" rIns="0" bIns="0">
            <a:noAutofit/>
          </a:bodyPr>
          <a:lstStyle>
            <a:lvl1pPr marL="0" indent="0" algn="r">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endParaRPr lang="en-US" dirty="0"/>
          </a:p>
        </p:txBody>
      </p:sp>
      <p:sp>
        <p:nvSpPr>
          <p:cNvPr id="20" name="Picture Placeholder 6"/>
          <p:cNvSpPr>
            <a:spLocks noGrp="1"/>
          </p:cNvSpPr>
          <p:nvPr>
            <p:ph type="pic" sz="quarter" idx="28" hasCustomPrompt="1"/>
          </p:nvPr>
        </p:nvSpPr>
        <p:spPr>
          <a:xfrm>
            <a:off x="3014549" y="1166813"/>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21" name="Picture Placeholder 6"/>
          <p:cNvSpPr>
            <a:spLocks noGrp="1"/>
          </p:cNvSpPr>
          <p:nvPr>
            <p:ph type="pic" sz="quarter" idx="29" hasCustomPrompt="1"/>
          </p:nvPr>
        </p:nvSpPr>
        <p:spPr>
          <a:xfrm>
            <a:off x="5028919" y="1166813"/>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22" name="Picture Placeholder 6"/>
          <p:cNvSpPr>
            <a:spLocks noGrp="1"/>
          </p:cNvSpPr>
          <p:nvPr>
            <p:ph type="pic" sz="quarter" idx="30" hasCustomPrompt="1"/>
          </p:nvPr>
        </p:nvSpPr>
        <p:spPr>
          <a:xfrm>
            <a:off x="3014549" y="3319778"/>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23" name="Picture Placeholder 6"/>
          <p:cNvSpPr>
            <a:spLocks noGrp="1"/>
          </p:cNvSpPr>
          <p:nvPr>
            <p:ph type="pic" sz="quarter" idx="31" hasCustomPrompt="1"/>
          </p:nvPr>
        </p:nvSpPr>
        <p:spPr>
          <a:xfrm>
            <a:off x="5028919" y="3319778"/>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27" name="Text Placeholder 2"/>
          <p:cNvSpPr>
            <a:spLocks noGrp="1"/>
          </p:cNvSpPr>
          <p:nvPr>
            <p:ph type="body" sz="quarter" idx="32" hasCustomPrompt="1"/>
          </p:nvPr>
        </p:nvSpPr>
        <p:spPr>
          <a:xfrm>
            <a:off x="593585" y="3449580"/>
            <a:ext cx="2215692" cy="238273"/>
          </a:xfrm>
          <a:prstGeom prst="rect">
            <a:avLst/>
          </a:prstGeom>
        </p:spPr>
        <p:txBody>
          <a:bodyPr lIns="0" tIns="0" rIns="0" bIns="0">
            <a:noAutofit/>
          </a:bodyPr>
          <a:lstStyle>
            <a:lvl1pPr marL="0" indent="0" algn="r">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6" name="Text Placeholder 8"/>
          <p:cNvSpPr>
            <a:spLocks noGrp="1"/>
          </p:cNvSpPr>
          <p:nvPr>
            <p:ph type="body" sz="quarter" idx="33" hasCustomPrompt="1"/>
          </p:nvPr>
        </p:nvSpPr>
        <p:spPr>
          <a:xfrm>
            <a:off x="594150" y="3752142"/>
            <a:ext cx="2214562" cy="562013"/>
          </a:xfrm>
          <a:prstGeom prst="rect">
            <a:avLst/>
          </a:prstGeom>
        </p:spPr>
        <p:txBody>
          <a:bodyPr lIns="0" tIns="0" rIns="0" bIns="0">
            <a:noAutofit/>
          </a:bodyPr>
          <a:lstStyle>
            <a:lvl1pPr marL="0" indent="0" algn="r">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endParaRPr lang="en-US" dirty="0"/>
          </a:p>
        </p:txBody>
      </p:sp>
      <p:sp>
        <p:nvSpPr>
          <p:cNvPr id="37" name="Text Placeholder 2"/>
          <p:cNvSpPr>
            <a:spLocks noGrp="1"/>
          </p:cNvSpPr>
          <p:nvPr>
            <p:ph type="body" sz="quarter" idx="34" hasCustomPrompt="1"/>
          </p:nvPr>
        </p:nvSpPr>
        <p:spPr>
          <a:xfrm>
            <a:off x="1610549" y="2348828"/>
            <a:ext cx="2215692" cy="238273"/>
          </a:xfrm>
          <a:prstGeom prst="rect">
            <a:avLst/>
          </a:prstGeom>
        </p:spPr>
        <p:txBody>
          <a:bodyPr lIns="0" tIns="0" rIns="0" bIns="0">
            <a:noAutofit/>
          </a:bodyPr>
          <a:lstStyle>
            <a:lvl1pPr marL="0" indent="0" algn="r">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8" name="Text Placeholder 8"/>
          <p:cNvSpPr>
            <a:spLocks noGrp="1"/>
          </p:cNvSpPr>
          <p:nvPr>
            <p:ph type="body" sz="quarter" idx="35" hasCustomPrompt="1"/>
          </p:nvPr>
        </p:nvSpPr>
        <p:spPr>
          <a:xfrm>
            <a:off x="1611114" y="2651390"/>
            <a:ext cx="2214562" cy="562013"/>
          </a:xfrm>
          <a:prstGeom prst="rect">
            <a:avLst/>
          </a:prstGeom>
        </p:spPr>
        <p:txBody>
          <a:bodyPr lIns="0" tIns="0" rIns="0" bIns="0">
            <a:noAutofit/>
          </a:bodyPr>
          <a:lstStyle>
            <a:lvl1pPr marL="0" indent="0" algn="r">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endParaRPr lang="en-US" dirty="0"/>
          </a:p>
        </p:txBody>
      </p:sp>
      <p:sp>
        <p:nvSpPr>
          <p:cNvPr id="39" name="Text Placeholder 2"/>
          <p:cNvSpPr>
            <a:spLocks noGrp="1"/>
          </p:cNvSpPr>
          <p:nvPr>
            <p:ph type="body" sz="quarter" idx="36" hasCustomPrompt="1"/>
          </p:nvPr>
        </p:nvSpPr>
        <p:spPr>
          <a:xfrm>
            <a:off x="6316142" y="1273677"/>
            <a:ext cx="2215692"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40" name="Text Placeholder 8"/>
          <p:cNvSpPr>
            <a:spLocks noGrp="1"/>
          </p:cNvSpPr>
          <p:nvPr>
            <p:ph type="body" sz="quarter" idx="37" hasCustomPrompt="1"/>
          </p:nvPr>
        </p:nvSpPr>
        <p:spPr>
          <a:xfrm>
            <a:off x="6316707" y="1576239"/>
            <a:ext cx="2214562" cy="562013"/>
          </a:xfrm>
          <a:prstGeom prst="rect">
            <a:avLst/>
          </a:prstGeom>
        </p:spPr>
        <p:txBody>
          <a:bodyPr lIns="0" tIns="0" rIns="0" bIns="0">
            <a:noAutofit/>
          </a:bodyPr>
          <a:lstStyle>
            <a:lvl1pPr marL="0" indent="0" algn="l">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endParaRPr lang="en-US" dirty="0"/>
          </a:p>
        </p:txBody>
      </p:sp>
      <p:sp>
        <p:nvSpPr>
          <p:cNvPr id="41" name="Text Placeholder 2"/>
          <p:cNvSpPr>
            <a:spLocks noGrp="1"/>
          </p:cNvSpPr>
          <p:nvPr>
            <p:ph type="body" sz="quarter" idx="38" hasCustomPrompt="1"/>
          </p:nvPr>
        </p:nvSpPr>
        <p:spPr>
          <a:xfrm>
            <a:off x="6315577" y="3449580"/>
            <a:ext cx="2215692"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42" name="Text Placeholder 8"/>
          <p:cNvSpPr>
            <a:spLocks noGrp="1"/>
          </p:cNvSpPr>
          <p:nvPr>
            <p:ph type="body" sz="quarter" idx="39" hasCustomPrompt="1"/>
          </p:nvPr>
        </p:nvSpPr>
        <p:spPr>
          <a:xfrm>
            <a:off x="6316142" y="3752142"/>
            <a:ext cx="2214562" cy="562013"/>
          </a:xfrm>
          <a:prstGeom prst="rect">
            <a:avLst/>
          </a:prstGeom>
        </p:spPr>
        <p:txBody>
          <a:bodyPr lIns="0" tIns="0" rIns="0" bIns="0">
            <a:noAutofit/>
          </a:bodyPr>
          <a:lstStyle>
            <a:lvl1pPr marL="0" indent="0" algn="l">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endParaRPr lang="en-US" dirty="0"/>
          </a:p>
        </p:txBody>
      </p:sp>
      <p:sp>
        <p:nvSpPr>
          <p:cNvPr id="43" name="Text Placeholder 8"/>
          <p:cNvSpPr>
            <a:spLocks noGrp="1"/>
          </p:cNvSpPr>
          <p:nvPr>
            <p:ph type="body" sz="quarter" idx="40" hasCustomPrompt="1"/>
          </p:nvPr>
        </p:nvSpPr>
        <p:spPr>
          <a:xfrm>
            <a:off x="5215761" y="2520191"/>
            <a:ext cx="3314943" cy="562013"/>
          </a:xfrm>
          <a:prstGeom prst="rect">
            <a:avLst/>
          </a:prstGeom>
        </p:spPr>
        <p:txBody>
          <a:bodyPr lIns="0" tIns="0" rIns="0" bIns="0" anchor="ctr">
            <a:noAutofit/>
          </a:bodyPr>
          <a:lstStyle>
            <a:lvl1pPr marL="0" indent="0" algn="l">
              <a:lnSpc>
                <a:spcPct val="100000"/>
              </a:lnSpc>
              <a:spcBef>
                <a:spcPts val="600"/>
              </a:spcBef>
              <a:buNone/>
              <a:defRPr sz="1600" b="1">
                <a:solidFill>
                  <a:schemeClr val="accent3"/>
                </a:solidFill>
                <a:latin typeface="+mj-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a title.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ctr">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46" name="Text Placeholder 23">
            <a:extLst>
              <a:ext uri="{FF2B5EF4-FFF2-40B4-BE49-F238E27FC236}">
                <a16:creationId xmlns:a16="http://schemas.microsoft.com/office/drawing/2014/main" id="{09D587F1-E1E7-C647-9B4B-6E08C61E6ECC}"/>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7" name="Text Placeholder 26">
            <a:extLst>
              <a:ext uri="{FF2B5EF4-FFF2-40B4-BE49-F238E27FC236}">
                <a16:creationId xmlns:a16="http://schemas.microsoft.com/office/drawing/2014/main" id="{A45694F8-AB2C-AD41-87A6-FEC5F4AAD733}"/>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8" name="Text Placeholder 26">
            <a:extLst>
              <a:ext uri="{FF2B5EF4-FFF2-40B4-BE49-F238E27FC236}">
                <a16:creationId xmlns:a16="http://schemas.microsoft.com/office/drawing/2014/main" id="{5A0424E5-95F0-DF42-852F-175D43AEA2C7}"/>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9" name="Text Placeholder 26">
            <a:extLst>
              <a:ext uri="{FF2B5EF4-FFF2-40B4-BE49-F238E27FC236}">
                <a16:creationId xmlns:a16="http://schemas.microsoft.com/office/drawing/2014/main" id="{9093777C-244E-784D-88C3-FCBB9A93EC6D}"/>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50" name="Text Placeholder 26">
            <a:extLst>
              <a:ext uri="{FF2B5EF4-FFF2-40B4-BE49-F238E27FC236}">
                <a16:creationId xmlns:a16="http://schemas.microsoft.com/office/drawing/2014/main" id="{4078BC5E-A411-124A-861D-0F43E95A3619}"/>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51" name="Text Placeholder 26">
            <a:extLst>
              <a:ext uri="{FF2B5EF4-FFF2-40B4-BE49-F238E27FC236}">
                <a16:creationId xmlns:a16="http://schemas.microsoft.com/office/drawing/2014/main" id="{0D2AC33F-A42B-E747-8CB8-0D3A37060CEB}"/>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52" name="Text Placeholder 26">
            <a:extLst>
              <a:ext uri="{FF2B5EF4-FFF2-40B4-BE49-F238E27FC236}">
                <a16:creationId xmlns:a16="http://schemas.microsoft.com/office/drawing/2014/main" id="{841638AF-CC61-5E40-B924-96C32541A273}"/>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115639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in a row (10)">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ctr">
              <a:defRPr>
                <a:latin typeface="+mj-lt"/>
              </a:defRPr>
            </a:lvl1pPr>
          </a:lstStyle>
          <a:p>
            <a:r>
              <a:rPr lang="en-US" dirty="0"/>
              <a:t>Click to add a title</a:t>
            </a:r>
          </a:p>
        </p:txBody>
      </p:sp>
      <p:sp>
        <p:nvSpPr>
          <p:cNvPr id="28" name="Picture Placeholder 6"/>
          <p:cNvSpPr>
            <a:spLocks noGrp="1"/>
          </p:cNvSpPr>
          <p:nvPr>
            <p:ph type="pic" sz="quarter" idx="21" hasCustomPrompt="1"/>
          </p:nvPr>
        </p:nvSpPr>
        <p:spPr>
          <a:xfrm>
            <a:off x="4027997" y="2104232"/>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29" name="Text Placeholder 2"/>
          <p:cNvSpPr>
            <a:spLocks noGrp="1"/>
          </p:cNvSpPr>
          <p:nvPr>
            <p:ph type="body" sz="quarter" idx="22" hasCustomPrompt="1"/>
          </p:nvPr>
        </p:nvSpPr>
        <p:spPr>
          <a:xfrm>
            <a:off x="1508775" y="799989"/>
            <a:ext cx="2426908" cy="238273"/>
          </a:xfrm>
          <a:prstGeom prst="rect">
            <a:avLst/>
          </a:prstGeom>
        </p:spPr>
        <p:txBody>
          <a:bodyPr lIns="0" tIns="0" rIns="0" bIns="0">
            <a:noAutofit/>
          </a:bodyPr>
          <a:lstStyle>
            <a:lvl1pPr marL="0" indent="0" algn="r">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0" name="Text Placeholder 8"/>
          <p:cNvSpPr>
            <a:spLocks noGrp="1"/>
          </p:cNvSpPr>
          <p:nvPr>
            <p:ph type="body" sz="quarter" idx="23" hasCustomPrompt="1"/>
          </p:nvPr>
        </p:nvSpPr>
        <p:spPr>
          <a:xfrm>
            <a:off x="1509448" y="1102551"/>
            <a:ext cx="2425670" cy="352769"/>
          </a:xfrm>
          <a:prstGeom prst="rect">
            <a:avLst/>
          </a:prstGeom>
        </p:spPr>
        <p:txBody>
          <a:bodyPr lIns="0" tIns="0" rIns="0" bIns="0">
            <a:noAutofit/>
          </a:bodyPr>
          <a:lstStyle>
            <a:lvl1pPr marL="0" indent="0" algn="r">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20" name="Picture Placeholder 6"/>
          <p:cNvSpPr>
            <a:spLocks noGrp="1"/>
          </p:cNvSpPr>
          <p:nvPr>
            <p:ph type="pic" sz="quarter" idx="28" hasCustomPrompt="1"/>
          </p:nvPr>
        </p:nvSpPr>
        <p:spPr>
          <a:xfrm>
            <a:off x="4027997" y="950913"/>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22" name="Picture Placeholder 6"/>
          <p:cNvSpPr>
            <a:spLocks noGrp="1"/>
          </p:cNvSpPr>
          <p:nvPr>
            <p:ph type="pic" sz="quarter" idx="30" hasCustomPrompt="1"/>
          </p:nvPr>
        </p:nvSpPr>
        <p:spPr>
          <a:xfrm>
            <a:off x="4033837" y="3257551"/>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43" name="Text Placeholder 8"/>
          <p:cNvSpPr>
            <a:spLocks noGrp="1"/>
          </p:cNvSpPr>
          <p:nvPr>
            <p:ph type="body" sz="quarter" idx="40" hasCustomPrompt="1"/>
          </p:nvPr>
        </p:nvSpPr>
        <p:spPr>
          <a:xfrm>
            <a:off x="5206735" y="799990"/>
            <a:ext cx="3314943" cy="655330"/>
          </a:xfrm>
          <a:prstGeom prst="rect">
            <a:avLst/>
          </a:prstGeom>
        </p:spPr>
        <p:txBody>
          <a:bodyPr lIns="0" tIns="0" rIns="0" bIns="0" anchor="ctr">
            <a:noAutofit/>
          </a:bodyPr>
          <a:lstStyle>
            <a:lvl1pPr marL="0" indent="0" algn="l">
              <a:lnSpc>
                <a:spcPct val="100000"/>
              </a:lnSpc>
              <a:spcBef>
                <a:spcPts val="600"/>
              </a:spcBef>
              <a:buNone/>
              <a:defRPr sz="1600" b="1">
                <a:solidFill>
                  <a:schemeClr val="accent3"/>
                </a:solidFill>
                <a:latin typeface="+mj-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a title.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26" name="Picture Placeholder 6"/>
          <p:cNvSpPr>
            <a:spLocks noGrp="1"/>
          </p:cNvSpPr>
          <p:nvPr>
            <p:ph type="pic" sz="quarter" idx="41" hasCustomPrompt="1"/>
          </p:nvPr>
        </p:nvSpPr>
        <p:spPr>
          <a:xfrm>
            <a:off x="2995726" y="1543253"/>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31" name="Picture Placeholder 6"/>
          <p:cNvSpPr>
            <a:spLocks noGrp="1"/>
          </p:cNvSpPr>
          <p:nvPr>
            <p:ph type="pic" sz="quarter" idx="42" hasCustomPrompt="1"/>
          </p:nvPr>
        </p:nvSpPr>
        <p:spPr>
          <a:xfrm>
            <a:off x="5060268" y="1543253"/>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32" name="Picture Placeholder 6"/>
          <p:cNvSpPr>
            <a:spLocks noGrp="1"/>
          </p:cNvSpPr>
          <p:nvPr>
            <p:ph type="pic" sz="quarter" idx="43" hasCustomPrompt="1"/>
          </p:nvPr>
        </p:nvSpPr>
        <p:spPr>
          <a:xfrm>
            <a:off x="2988096" y="2709098"/>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33" name="Picture Placeholder 6"/>
          <p:cNvSpPr>
            <a:spLocks noGrp="1"/>
          </p:cNvSpPr>
          <p:nvPr>
            <p:ph type="pic" sz="quarter" idx="44" hasCustomPrompt="1"/>
          </p:nvPr>
        </p:nvSpPr>
        <p:spPr>
          <a:xfrm>
            <a:off x="5052638" y="2709098"/>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35" name="Text Placeholder 2"/>
          <p:cNvSpPr>
            <a:spLocks noGrp="1"/>
          </p:cNvSpPr>
          <p:nvPr>
            <p:ph type="body" sz="quarter" idx="45" hasCustomPrompt="1"/>
          </p:nvPr>
        </p:nvSpPr>
        <p:spPr>
          <a:xfrm>
            <a:off x="452413" y="1756435"/>
            <a:ext cx="2426908" cy="238273"/>
          </a:xfrm>
          <a:prstGeom prst="rect">
            <a:avLst/>
          </a:prstGeom>
        </p:spPr>
        <p:txBody>
          <a:bodyPr lIns="0" tIns="0" rIns="0" bIns="0">
            <a:noAutofit/>
          </a:bodyPr>
          <a:lstStyle>
            <a:lvl1pPr marL="0" indent="0" algn="r">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44" name="Text Placeholder 8"/>
          <p:cNvSpPr>
            <a:spLocks noGrp="1"/>
          </p:cNvSpPr>
          <p:nvPr>
            <p:ph type="body" sz="quarter" idx="46" hasCustomPrompt="1"/>
          </p:nvPr>
        </p:nvSpPr>
        <p:spPr>
          <a:xfrm>
            <a:off x="453086" y="2058997"/>
            <a:ext cx="2425670" cy="352769"/>
          </a:xfrm>
          <a:prstGeom prst="rect">
            <a:avLst/>
          </a:prstGeom>
        </p:spPr>
        <p:txBody>
          <a:bodyPr lIns="0" tIns="0" rIns="0" bIns="0">
            <a:noAutofit/>
          </a:bodyPr>
          <a:lstStyle>
            <a:lvl1pPr marL="0" indent="0" algn="r">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45" name="Text Placeholder 2"/>
          <p:cNvSpPr>
            <a:spLocks noGrp="1"/>
          </p:cNvSpPr>
          <p:nvPr>
            <p:ph type="body" sz="quarter" idx="47" hasCustomPrompt="1"/>
          </p:nvPr>
        </p:nvSpPr>
        <p:spPr>
          <a:xfrm>
            <a:off x="452413" y="2892998"/>
            <a:ext cx="2426908" cy="238273"/>
          </a:xfrm>
          <a:prstGeom prst="rect">
            <a:avLst/>
          </a:prstGeom>
        </p:spPr>
        <p:txBody>
          <a:bodyPr lIns="0" tIns="0" rIns="0" bIns="0">
            <a:noAutofit/>
          </a:bodyPr>
          <a:lstStyle>
            <a:lvl1pPr marL="0" indent="0" algn="r">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46" name="Text Placeholder 8"/>
          <p:cNvSpPr>
            <a:spLocks noGrp="1"/>
          </p:cNvSpPr>
          <p:nvPr>
            <p:ph type="body" sz="quarter" idx="48" hasCustomPrompt="1"/>
          </p:nvPr>
        </p:nvSpPr>
        <p:spPr>
          <a:xfrm>
            <a:off x="453086" y="3195560"/>
            <a:ext cx="2425670" cy="352769"/>
          </a:xfrm>
          <a:prstGeom prst="rect">
            <a:avLst/>
          </a:prstGeom>
        </p:spPr>
        <p:txBody>
          <a:bodyPr lIns="0" tIns="0" rIns="0" bIns="0">
            <a:noAutofit/>
          </a:bodyPr>
          <a:lstStyle>
            <a:lvl1pPr marL="0" indent="0" algn="r">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47" name="Text Placeholder 2"/>
          <p:cNvSpPr>
            <a:spLocks noGrp="1"/>
          </p:cNvSpPr>
          <p:nvPr>
            <p:ph type="body" sz="quarter" idx="49" hasCustomPrompt="1"/>
          </p:nvPr>
        </p:nvSpPr>
        <p:spPr>
          <a:xfrm>
            <a:off x="6251088" y="1759767"/>
            <a:ext cx="2426908"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48" name="Text Placeholder 8"/>
          <p:cNvSpPr>
            <a:spLocks noGrp="1"/>
          </p:cNvSpPr>
          <p:nvPr>
            <p:ph type="body" sz="quarter" idx="50" hasCustomPrompt="1"/>
          </p:nvPr>
        </p:nvSpPr>
        <p:spPr>
          <a:xfrm>
            <a:off x="6251761" y="2062329"/>
            <a:ext cx="2425670"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49" name="Text Placeholder 2"/>
          <p:cNvSpPr>
            <a:spLocks noGrp="1"/>
          </p:cNvSpPr>
          <p:nvPr>
            <p:ph type="body" sz="quarter" idx="51" hasCustomPrompt="1"/>
          </p:nvPr>
        </p:nvSpPr>
        <p:spPr>
          <a:xfrm>
            <a:off x="6251088" y="2896330"/>
            <a:ext cx="2426908"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50" name="Text Placeholder 8"/>
          <p:cNvSpPr>
            <a:spLocks noGrp="1"/>
          </p:cNvSpPr>
          <p:nvPr>
            <p:ph type="body" sz="quarter" idx="52" hasCustomPrompt="1"/>
          </p:nvPr>
        </p:nvSpPr>
        <p:spPr>
          <a:xfrm>
            <a:off x="6251761" y="3198892"/>
            <a:ext cx="2425670"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51" name="Text Placeholder 2"/>
          <p:cNvSpPr>
            <a:spLocks noGrp="1"/>
          </p:cNvSpPr>
          <p:nvPr>
            <p:ph type="body" sz="quarter" idx="53" hasCustomPrompt="1"/>
          </p:nvPr>
        </p:nvSpPr>
        <p:spPr>
          <a:xfrm>
            <a:off x="5206735" y="3896032"/>
            <a:ext cx="2426908"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52" name="Text Placeholder 8"/>
          <p:cNvSpPr>
            <a:spLocks noGrp="1"/>
          </p:cNvSpPr>
          <p:nvPr>
            <p:ph type="body" sz="quarter" idx="54" hasCustomPrompt="1"/>
          </p:nvPr>
        </p:nvSpPr>
        <p:spPr>
          <a:xfrm>
            <a:off x="5207408" y="4198594"/>
            <a:ext cx="2425670"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54" name="Text Placeholder 8"/>
          <p:cNvSpPr>
            <a:spLocks noGrp="1"/>
          </p:cNvSpPr>
          <p:nvPr>
            <p:ph type="body" sz="quarter" idx="55" hasCustomPrompt="1"/>
          </p:nvPr>
        </p:nvSpPr>
        <p:spPr>
          <a:xfrm>
            <a:off x="620175" y="3989926"/>
            <a:ext cx="3314943" cy="562013"/>
          </a:xfrm>
          <a:prstGeom prst="rect">
            <a:avLst/>
          </a:prstGeom>
        </p:spPr>
        <p:txBody>
          <a:bodyPr lIns="0" tIns="0" rIns="0" bIns="0" anchor="ctr">
            <a:noAutofit/>
          </a:bodyPr>
          <a:lstStyle>
            <a:lvl1pPr marL="0" indent="0" algn="r">
              <a:lnSpc>
                <a:spcPct val="100000"/>
              </a:lnSpc>
              <a:spcBef>
                <a:spcPts val="600"/>
              </a:spcBef>
              <a:buNone/>
              <a:defRPr sz="1600" b="1">
                <a:solidFill>
                  <a:schemeClr val="accent3"/>
                </a:solidFill>
                <a:latin typeface="+mj-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a title.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42" name="Text Placeholder 23">
            <a:extLst>
              <a:ext uri="{FF2B5EF4-FFF2-40B4-BE49-F238E27FC236}">
                <a16:creationId xmlns:a16="http://schemas.microsoft.com/office/drawing/2014/main" id="{4E04C142-9E06-C349-8A50-C8A90B7208E4}"/>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53" name="Text Placeholder 26">
            <a:extLst>
              <a:ext uri="{FF2B5EF4-FFF2-40B4-BE49-F238E27FC236}">
                <a16:creationId xmlns:a16="http://schemas.microsoft.com/office/drawing/2014/main" id="{DA9E6CC6-EBF8-2745-8138-3E570500125D}"/>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55" name="Text Placeholder 26">
            <a:extLst>
              <a:ext uri="{FF2B5EF4-FFF2-40B4-BE49-F238E27FC236}">
                <a16:creationId xmlns:a16="http://schemas.microsoft.com/office/drawing/2014/main" id="{120CAEF0-477D-E74B-97F2-82AB739563AF}"/>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56" name="Text Placeholder 26">
            <a:extLst>
              <a:ext uri="{FF2B5EF4-FFF2-40B4-BE49-F238E27FC236}">
                <a16:creationId xmlns:a16="http://schemas.microsoft.com/office/drawing/2014/main" id="{06FBB73C-E388-4C4B-B4AE-AD59A3BD3217}"/>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57" name="Text Placeholder 26">
            <a:extLst>
              <a:ext uri="{FF2B5EF4-FFF2-40B4-BE49-F238E27FC236}">
                <a16:creationId xmlns:a16="http://schemas.microsoft.com/office/drawing/2014/main" id="{28F09A35-065E-4942-B71A-4216F578028C}"/>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58" name="Text Placeholder 26">
            <a:extLst>
              <a:ext uri="{FF2B5EF4-FFF2-40B4-BE49-F238E27FC236}">
                <a16:creationId xmlns:a16="http://schemas.microsoft.com/office/drawing/2014/main" id="{8A5160EB-5AF9-AC4C-B053-615DF3688526}"/>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59" name="Text Placeholder 26">
            <a:extLst>
              <a:ext uri="{FF2B5EF4-FFF2-40B4-BE49-F238E27FC236}">
                <a16:creationId xmlns:a16="http://schemas.microsoft.com/office/drawing/2014/main" id="{1779DD97-9F0D-BF4E-AC6B-91C11F17E301}"/>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5140418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eatures list (1)">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FC1890D2-72A1-344B-AAD7-DB97141FE495}"/>
              </a:ext>
            </a:extLst>
          </p:cNvPr>
          <p:cNvSpPr>
            <a:spLocks noGrp="1"/>
          </p:cNvSpPr>
          <p:nvPr>
            <p:ph type="body" idx="1" hasCustomPrompt="1"/>
          </p:nvPr>
        </p:nvSpPr>
        <p:spPr>
          <a:xfrm>
            <a:off x="380914" y="950913"/>
            <a:ext cx="2788172" cy="561779"/>
          </a:xfrm>
          <a:prstGeom prst="rect">
            <a:avLst/>
          </a:prstGeom>
        </p:spPr>
        <p:txBody>
          <a:bodyPr lIns="0" tIns="0" rIns="0" bIns="0" anchor="ctr" anchorCtr="0">
            <a:noAutofit/>
          </a:bodyPr>
          <a:lstStyle>
            <a:lvl1pPr marL="0" indent="0" algn="r">
              <a:lnSpc>
                <a:spcPct val="100000"/>
              </a:lnSpc>
              <a:spcBef>
                <a:spcPts val="0"/>
              </a:spcBef>
              <a:buNone/>
              <a:defRPr sz="1600" b="1" baseline="0">
                <a:solidFill>
                  <a:schemeClr val="bg2">
                    <a:lumMod val="75000"/>
                    <a:lumOff val="2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7" name="Title Placeholder 1">
            <a:extLst>
              <a:ext uri="{FF2B5EF4-FFF2-40B4-BE49-F238E27FC236}">
                <a16:creationId xmlns:a16="http://schemas.microsoft.com/office/drawing/2014/main" id="{8D8D52C8-8B0E-F747-A256-58B626C9C703}"/>
              </a:ext>
            </a:extLst>
          </p:cNvPr>
          <p:cNvSpPr>
            <a:spLocks noGrp="1"/>
          </p:cNvSpPr>
          <p:nvPr>
            <p:ph type="title" hasCustomPrompt="1"/>
          </p:nvPr>
        </p:nvSpPr>
        <p:spPr>
          <a:xfrm>
            <a:off x="383607" y="237316"/>
            <a:ext cx="8365106" cy="706215"/>
          </a:xfrm>
          <a:prstGeom prst="rect">
            <a:avLst/>
          </a:prstGeom>
        </p:spPr>
        <p:txBody>
          <a:bodyPr vert="horz" lIns="0" tIns="0" rIns="0" bIns="0" rtlCol="0" anchor="t" anchorCtr="0">
            <a:noAutofit/>
          </a:bodyPr>
          <a:lstStyle>
            <a:lvl1pPr algn="ctr">
              <a:defRPr>
                <a:latin typeface="+mj-lt"/>
              </a:defRPr>
            </a:lvl1pPr>
          </a:lstStyle>
          <a:p>
            <a:r>
              <a:rPr lang="en-US" dirty="0"/>
              <a:t>Click to add a title</a:t>
            </a:r>
          </a:p>
        </p:txBody>
      </p:sp>
      <p:sp>
        <p:nvSpPr>
          <p:cNvPr id="19" name="Picture Placeholder 6"/>
          <p:cNvSpPr>
            <a:spLocks noGrp="1"/>
          </p:cNvSpPr>
          <p:nvPr>
            <p:ph type="pic" sz="quarter" idx="21" hasCustomPrompt="1"/>
          </p:nvPr>
        </p:nvSpPr>
        <p:spPr>
          <a:xfrm>
            <a:off x="3106223" y="1233039"/>
            <a:ext cx="2919874" cy="2924176"/>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1000">
                <a:solidFill>
                  <a:schemeClr val="bg2"/>
                </a:solidFill>
              </a:defRPr>
            </a:lvl1pPr>
          </a:lstStyle>
          <a:p>
            <a:r>
              <a:rPr lang="en-US" dirty="0"/>
              <a:t>Click on the icon to add a picture</a:t>
            </a:r>
          </a:p>
        </p:txBody>
      </p:sp>
      <p:sp>
        <p:nvSpPr>
          <p:cNvPr id="20" name="Text Placeholder 2">
            <a:extLst>
              <a:ext uri="{FF2B5EF4-FFF2-40B4-BE49-F238E27FC236}">
                <a16:creationId xmlns:a16="http://schemas.microsoft.com/office/drawing/2014/main" id="{FC1890D2-72A1-344B-AAD7-DB97141FE495}"/>
              </a:ext>
            </a:extLst>
          </p:cNvPr>
          <p:cNvSpPr>
            <a:spLocks noGrp="1"/>
          </p:cNvSpPr>
          <p:nvPr>
            <p:ph type="body" idx="22" hasCustomPrompt="1"/>
          </p:nvPr>
        </p:nvSpPr>
        <p:spPr>
          <a:xfrm>
            <a:off x="380914" y="1926051"/>
            <a:ext cx="2500072" cy="561779"/>
          </a:xfrm>
          <a:prstGeom prst="rect">
            <a:avLst/>
          </a:prstGeom>
        </p:spPr>
        <p:txBody>
          <a:bodyPr lIns="0" tIns="0" rIns="0" bIns="0" anchor="ctr" anchorCtr="0">
            <a:noAutofit/>
          </a:bodyPr>
          <a:lstStyle>
            <a:lvl1pPr marL="0" indent="0" algn="r">
              <a:lnSpc>
                <a:spcPct val="100000"/>
              </a:lnSpc>
              <a:spcBef>
                <a:spcPts val="0"/>
              </a:spcBef>
              <a:buNone/>
              <a:defRPr sz="1600" b="1" baseline="0">
                <a:solidFill>
                  <a:schemeClr val="bg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22" name="Text Placeholder 2">
            <a:extLst>
              <a:ext uri="{FF2B5EF4-FFF2-40B4-BE49-F238E27FC236}">
                <a16:creationId xmlns:a16="http://schemas.microsoft.com/office/drawing/2014/main" id="{FC1890D2-72A1-344B-AAD7-DB97141FE495}"/>
              </a:ext>
            </a:extLst>
          </p:cNvPr>
          <p:cNvSpPr>
            <a:spLocks noGrp="1"/>
          </p:cNvSpPr>
          <p:nvPr>
            <p:ph type="body" idx="23" hasCustomPrompt="1"/>
          </p:nvPr>
        </p:nvSpPr>
        <p:spPr>
          <a:xfrm>
            <a:off x="380914" y="2901189"/>
            <a:ext cx="2500072" cy="561779"/>
          </a:xfrm>
          <a:prstGeom prst="rect">
            <a:avLst/>
          </a:prstGeom>
        </p:spPr>
        <p:txBody>
          <a:bodyPr lIns="0" tIns="0" rIns="0" bIns="0" anchor="ctr" anchorCtr="0">
            <a:noAutofit/>
          </a:bodyPr>
          <a:lstStyle>
            <a:lvl1pPr marL="0" indent="0" algn="r">
              <a:lnSpc>
                <a:spcPct val="100000"/>
              </a:lnSpc>
              <a:spcBef>
                <a:spcPts val="0"/>
              </a:spcBef>
              <a:buNone/>
              <a:defRPr sz="1600" b="1" baseline="0">
                <a:solidFill>
                  <a:schemeClr val="bg2">
                    <a:lumMod val="75000"/>
                    <a:lumOff val="2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24" name="Text Placeholder 2">
            <a:extLst>
              <a:ext uri="{FF2B5EF4-FFF2-40B4-BE49-F238E27FC236}">
                <a16:creationId xmlns:a16="http://schemas.microsoft.com/office/drawing/2014/main" id="{FC1890D2-72A1-344B-AAD7-DB97141FE495}"/>
              </a:ext>
            </a:extLst>
          </p:cNvPr>
          <p:cNvSpPr>
            <a:spLocks noGrp="1"/>
          </p:cNvSpPr>
          <p:nvPr>
            <p:ph type="body" idx="24" hasCustomPrompt="1"/>
          </p:nvPr>
        </p:nvSpPr>
        <p:spPr>
          <a:xfrm>
            <a:off x="380914" y="3876327"/>
            <a:ext cx="2788172" cy="561779"/>
          </a:xfrm>
          <a:prstGeom prst="rect">
            <a:avLst/>
          </a:prstGeom>
        </p:spPr>
        <p:txBody>
          <a:bodyPr lIns="0" tIns="0" rIns="0" bIns="0" anchor="ctr" anchorCtr="0">
            <a:noAutofit/>
          </a:bodyPr>
          <a:lstStyle>
            <a:lvl1pPr marL="0" indent="0" algn="r">
              <a:lnSpc>
                <a:spcPct val="100000"/>
              </a:lnSpc>
              <a:spcBef>
                <a:spcPts val="0"/>
              </a:spcBef>
              <a:buNone/>
              <a:defRPr sz="1600" b="1" baseline="0">
                <a:solidFill>
                  <a:schemeClr val="bg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28" name="Text Placeholder 2">
            <a:extLst>
              <a:ext uri="{FF2B5EF4-FFF2-40B4-BE49-F238E27FC236}">
                <a16:creationId xmlns:a16="http://schemas.microsoft.com/office/drawing/2014/main" id="{FC1890D2-72A1-344B-AAD7-DB97141FE495}"/>
              </a:ext>
            </a:extLst>
          </p:cNvPr>
          <p:cNvSpPr>
            <a:spLocks noGrp="1"/>
          </p:cNvSpPr>
          <p:nvPr>
            <p:ph type="body" idx="25" hasCustomPrompt="1"/>
          </p:nvPr>
        </p:nvSpPr>
        <p:spPr>
          <a:xfrm>
            <a:off x="5960541" y="950913"/>
            <a:ext cx="2788172" cy="561779"/>
          </a:xfrm>
          <a:prstGeom prst="rect">
            <a:avLst/>
          </a:prstGeom>
        </p:spPr>
        <p:txBody>
          <a:bodyPr lIns="0" tIns="0" rIns="0" bIns="0" anchor="ctr" anchorCtr="0">
            <a:noAutofit/>
          </a:bodyPr>
          <a:lstStyle>
            <a:lvl1pPr marL="0" indent="0" algn="l">
              <a:lnSpc>
                <a:spcPct val="100000"/>
              </a:lnSpc>
              <a:spcBef>
                <a:spcPts val="0"/>
              </a:spcBef>
              <a:buNone/>
              <a:defRPr sz="1600" b="1" baseline="0">
                <a:solidFill>
                  <a:schemeClr val="bg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30" name="Text Placeholder 2">
            <a:extLst>
              <a:ext uri="{FF2B5EF4-FFF2-40B4-BE49-F238E27FC236}">
                <a16:creationId xmlns:a16="http://schemas.microsoft.com/office/drawing/2014/main" id="{FC1890D2-72A1-344B-AAD7-DB97141FE495}"/>
              </a:ext>
            </a:extLst>
          </p:cNvPr>
          <p:cNvSpPr>
            <a:spLocks noGrp="1"/>
          </p:cNvSpPr>
          <p:nvPr>
            <p:ph type="body" idx="26" hasCustomPrompt="1"/>
          </p:nvPr>
        </p:nvSpPr>
        <p:spPr>
          <a:xfrm>
            <a:off x="6248639" y="1927286"/>
            <a:ext cx="2500073" cy="561779"/>
          </a:xfrm>
          <a:prstGeom prst="rect">
            <a:avLst/>
          </a:prstGeom>
        </p:spPr>
        <p:txBody>
          <a:bodyPr lIns="0" tIns="0" rIns="0" bIns="0" anchor="ctr" anchorCtr="0">
            <a:noAutofit/>
          </a:bodyPr>
          <a:lstStyle>
            <a:lvl1pPr marL="0" indent="0" algn="l">
              <a:lnSpc>
                <a:spcPct val="100000"/>
              </a:lnSpc>
              <a:spcBef>
                <a:spcPts val="0"/>
              </a:spcBef>
              <a:buNone/>
              <a:defRPr sz="1600" b="1" baseline="0">
                <a:solidFill>
                  <a:schemeClr val="bg2">
                    <a:lumMod val="75000"/>
                    <a:lumOff val="2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32" name="Text Placeholder 2">
            <a:extLst>
              <a:ext uri="{FF2B5EF4-FFF2-40B4-BE49-F238E27FC236}">
                <a16:creationId xmlns:a16="http://schemas.microsoft.com/office/drawing/2014/main" id="{FC1890D2-72A1-344B-AAD7-DB97141FE495}"/>
              </a:ext>
            </a:extLst>
          </p:cNvPr>
          <p:cNvSpPr>
            <a:spLocks noGrp="1"/>
          </p:cNvSpPr>
          <p:nvPr>
            <p:ph type="body" idx="27" hasCustomPrompt="1"/>
          </p:nvPr>
        </p:nvSpPr>
        <p:spPr>
          <a:xfrm>
            <a:off x="6248639" y="2902424"/>
            <a:ext cx="2500073" cy="561779"/>
          </a:xfrm>
          <a:prstGeom prst="rect">
            <a:avLst/>
          </a:prstGeom>
        </p:spPr>
        <p:txBody>
          <a:bodyPr lIns="0" tIns="0" rIns="0" bIns="0" anchor="ctr" anchorCtr="0">
            <a:noAutofit/>
          </a:bodyPr>
          <a:lstStyle>
            <a:lvl1pPr marL="0" indent="0" algn="l">
              <a:lnSpc>
                <a:spcPct val="100000"/>
              </a:lnSpc>
              <a:spcBef>
                <a:spcPts val="0"/>
              </a:spcBef>
              <a:buNone/>
              <a:defRPr sz="1600" b="1" baseline="0">
                <a:solidFill>
                  <a:schemeClr val="bg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34" name="Text Placeholder 2">
            <a:extLst>
              <a:ext uri="{FF2B5EF4-FFF2-40B4-BE49-F238E27FC236}">
                <a16:creationId xmlns:a16="http://schemas.microsoft.com/office/drawing/2014/main" id="{FC1890D2-72A1-344B-AAD7-DB97141FE495}"/>
              </a:ext>
            </a:extLst>
          </p:cNvPr>
          <p:cNvSpPr>
            <a:spLocks noGrp="1"/>
          </p:cNvSpPr>
          <p:nvPr>
            <p:ph type="body" idx="28" hasCustomPrompt="1"/>
          </p:nvPr>
        </p:nvSpPr>
        <p:spPr>
          <a:xfrm>
            <a:off x="5960541" y="3877562"/>
            <a:ext cx="2788172" cy="561779"/>
          </a:xfrm>
          <a:prstGeom prst="rect">
            <a:avLst/>
          </a:prstGeom>
        </p:spPr>
        <p:txBody>
          <a:bodyPr lIns="0" tIns="0" rIns="0" bIns="0" anchor="ctr" anchorCtr="0">
            <a:noAutofit/>
          </a:bodyPr>
          <a:lstStyle>
            <a:lvl1pPr marL="0" indent="0" algn="l">
              <a:lnSpc>
                <a:spcPct val="100000"/>
              </a:lnSpc>
              <a:spcBef>
                <a:spcPts val="0"/>
              </a:spcBef>
              <a:buNone/>
              <a:defRPr sz="1600" b="1" baseline="0">
                <a:solidFill>
                  <a:schemeClr val="bg2">
                    <a:lumMod val="75000"/>
                    <a:lumOff val="2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39" name="Text Placeholder 23">
            <a:extLst>
              <a:ext uri="{FF2B5EF4-FFF2-40B4-BE49-F238E27FC236}">
                <a16:creationId xmlns:a16="http://schemas.microsoft.com/office/drawing/2014/main" id="{5F2DD223-6DD9-C049-AF4E-B4B2A75F3D95}"/>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0" name="Text Placeholder 26">
            <a:extLst>
              <a:ext uri="{FF2B5EF4-FFF2-40B4-BE49-F238E27FC236}">
                <a16:creationId xmlns:a16="http://schemas.microsoft.com/office/drawing/2014/main" id="{4CCEDB81-91D6-8C4B-B493-790653448E4F}"/>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1" name="Text Placeholder 26">
            <a:extLst>
              <a:ext uri="{FF2B5EF4-FFF2-40B4-BE49-F238E27FC236}">
                <a16:creationId xmlns:a16="http://schemas.microsoft.com/office/drawing/2014/main" id="{CB7C425D-7A75-464E-8127-51832971B27B}"/>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2" name="Text Placeholder 26">
            <a:extLst>
              <a:ext uri="{FF2B5EF4-FFF2-40B4-BE49-F238E27FC236}">
                <a16:creationId xmlns:a16="http://schemas.microsoft.com/office/drawing/2014/main" id="{5C5C2D07-D9F2-314D-B2E2-D1511C53E045}"/>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3" name="Text Placeholder 26">
            <a:extLst>
              <a:ext uri="{FF2B5EF4-FFF2-40B4-BE49-F238E27FC236}">
                <a16:creationId xmlns:a16="http://schemas.microsoft.com/office/drawing/2014/main" id="{797219EA-DE71-2D42-9561-2CBAA6242E27}"/>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4" name="Text Placeholder 26">
            <a:extLst>
              <a:ext uri="{FF2B5EF4-FFF2-40B4-BE49-F238E27FC236}">
                <a16:creationId xmlns:a16="http://schemas.microsoft.com/office/drawing/2014/main" id="{C498E443-7708-7047-ADE9-991A2334A840}"/>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5" name="Text Placeholder 26">
            <a:extLst>
              <a:ext uri="{FF2B5EF4-FFF2-40B4-BE49-F238E27FC236}">
                <a16:creationId xmlns:a16="http://schemas.microsoft.com/office/drawing/2014/main" id="{25155249-FD53-6041-AC6B-91ED9AD0492C}"/>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8960749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eatures list (2)">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FC1890D2-72A1-344B-AAD7-DB97141FE495}"/>
              </a:ext>
            </a:extLst>
          </p:cNvPr>
          <p:cNvSpPr>
            <a:spLocks noGrp="1"/>
          </p:cNvSpPr>
          <p:nvPr>
            <p:ph type="body" idx="1" hasCustomPrompt="1"/>
          </p:nvPr>
        </p:nvSpPr>
        <p:spPr>
          <a:xfrm>
            <a:off x="563375" y="1340159"/>
            <a:ext cx="5069608" cy="494904"/>
          </a:xfrm>
          <a:prstGeom prst="rect">
            <a:avLst/>
          </a:prstGeom>
          <a:noFill/>
          <a:ln w="9525">
            <a:solidFill>
              <a:schemeClr val="accent2">
                <a:lumMod val="90000"/>
              </a:schemeClr>
            </a:solidFill>
          </a:ln>
        </p:spPr>
        <p:txBody>
          <a:bodyPr lIns="180000" tIns="108000" rIns="108000" bIns="108000" anchor="ctr" anchorCtr="0">
            <a:noAutofit/>
          </a:bodyPr>
          <a:lstStyle>
            <a:lvl1pPr marL="0" indent="0">
              <a:lnSpc>
                <a:spcPct val="100000"/>
              </a:lnSpc>
              <a:spcBef>
                <a:spcPts val="600"/>
              </a:spcBef>
              <a:buNone/>
              <a:defRPr sz="1400" b="0" baseline="0">
                <a:solidFill>
                  <a:schemeClr val="bg2"/>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7" name="Title Placeholder 1">
            <a:extLst>
              <a:ext uri="{FF2B5EF4-FFF2-40B4-BE49-F238E27FC236}">
                <a16:creationId xmlns:a16="http://schemas.microsoft.com/office/drawing/2014/main" id="{8D8D52C8-8B0E-F747-A256-58B626C9C703}"/>
              </a:ext>
            </a:extLst>
          </p:cNvPr>
          <p:cNvSpPr>
            <a:spLocks noGrp="1"/>
          </p:cNvSpPr>
          <p:nvPr>
            <p:ph type="title" hasCustomPrompt="1"/>
          </p:nvPr>
        </p:nvSpPr>
        <p:spPr>
          <a:xfrm>
            <a:off x="383607" y="237316"/>
            <a:ext cx="8365106" cy="706215"/>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2" name="Rectangle 1"/>
          <p:cNvSpPr/>
          <p:nvPr userDrawn="1"/>
        </p:nvSpPr>
        <p:spPr>
          <a:xfrm>
            <a:off x="383608" y="1166813"/>
            <a:ext cx="5409919" cy="3384550"/>
          </a:xfrm>
          <a:prstGeom prst="rect">
            <a:avLst/>
          </a:prstGeom>
          <a:no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algn="ctr"/>
            <a:endParaRPr lang="en-US" sz="3200" dirty="0">
              <a:solidFill>
                <a:schemeClr val="bg2"/>
              </a:solidFill>
            </a:endParaRPr>
          </a:p>
        </p:txBody>
      </p:sp>
      <p:sp>
        <p:nvSpPr>
          <p:cNvPr id="26" name="Text Placeholder 2">
            <a:extLst>
              <a:ext uri="{FF2B5EF4-FFF2-40B4-BE49-F238E27FC236}">
                <a16:creationId xmlns:a16="http://schemas.microsoft.com/office/drawing/2014/main" id="{FC1890D2-72A1-344B-AAD7-DB97141FE495}"/>
              </a:ext>
            </a:extLst>
          </p:cNvPr>
          <p:cNvSpPr>
            <a:spLocks noGrp="1"/>
          </p:cNvSpPr>
          <p:nvPr>
            <p:ph type="body" idx="28" hasCustomPrompt="1"/>
          </p:nvPr>
        </p:nvSpPr>
        <p:spPr>
          <a:xfrm>
            <a:off x="563375" y="1970942"/>
            <a:ext cx="5069608" cy="494904"/>
          </a:xfrm>
          <a:prstGeom prst="rect">
            <a:avLst/>
          </a:prstGeom>
          <a:noFill/>
          <a:ln w="9525">
            <a:solidFill>
              <a:schemeClr val="accent2">
                <a:lumMod val="90000"/>
              </a:schemeClr>
            </a:solidFill>
          </a:ln>
        </p:spPr>
        <p:txBody>
          <a:bodyPr lIns="180000" tIns="108000" rIns="108000" bIns="108000" anchor="ctr" anchorCtr="0">
            <a:noAutofit/>
          </a:bodyPr>
          <a:lstStyle>
            <a:lvl1pPr marL="0" indent="0">
              <a:lnSpc>
                <a:spcPct val="100000"/>
              </a:lnSpc>
              <a:spcBef>
                <a:spcPts val="600"/>
              </a:spcBef>
              <a:buNone/>
              <a:defRPr sz="1400" b="0" baseline="0">
                <a:solidFill>
                  <a:schemeClr val="bg2"/>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27" name="Picture Placeholder 6"/>
          <p:cNvSpPr>
            <a:spLocks noGrp="1"/>
          </p:cNvSpPr>
          <p:nvPr>
            <p:ph type="pic" sz="quarter" idx="21" hasCustomPrompt="1"/>
          </p:nvPr>
        </p:nvSpPr>
        <p:spPr>
          <a:xfrm>
            <a:off x="6247324" y="1409154"/>
            <a:ext cx="739092" cy="74018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700">
                <a:solidFill>
                  <a:schemeClr val="bg2"/>
                </a:solidFill>
              </a:defRPr>
            </a:lvl1pPr>
          </a:lstStyle>
          <a:p>
            <a:r>
              <a:rPr lang="en-US" dirty="0"/>
              <a:t>Click on the icon to add a picture</a:t>
            </a:r>
          </a:p>
        </p:txBody>
      </p:sp>
      <p:sp>
        <p:nvSpPr>
          <p:cNvPr id="31" name="Picture Placeholder 6"/>
          <p:cNvSpPr>
            <a:spLocks noGrp="1"/>
          </p:cNvSpPr>
          <p:nvPr>
            <p:ph type="pic" sz="quarter" idx="29" hasCustomPrompt="1"/>
          </p:nvPr>
        </p:nvSpPr>
        <p:spPr>
          <a:xfrm>
            <a:off x="6247324" y="2479085"/>
            <a:ext cx="739092" cy="74018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36" name="Picture Placeholder 6"/>
          <p:cNvSpPr>
            <a:spLocks noGrp="1"/>
          </p:cNvSpPr>
          <p:nvPr>
            <p:ph type="pic" sz="quarter" idx="30" hasCustomPrompt="1"/>
          </p:nvPr>
        </p:nvSpPr>
        <p:spPr>
          <a:xfrm>
            <a:off x="6247324" y="3549017"/>
            <a:ext cx="739092" cy="74018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37" name="Text Placeholder 4"/>
          <p:cNvSpPr>
            <a:spLocks noGrp="1"/>
          </p:cNvSpPr>
          <p:nvPr>
            <p:ph type="body" sz="quarter" idx="31" hasCustomPrompt="1"/>
          </p:nvPr>
        </p:nvSpPr>
        <p:spPr>
          <a:xfrm>
            <a:off x="7298596" y="1532766"/>
            <a:ext cx="1461796" cy="458217"/>
          </a:xfrm>
          <a:prstGeom prst="rect">
            <a:avLst/>
          </a:prstGeom>
        </p:spPr>
        <p:txBody>
          <a:bodyPr lIns="0" tIns="0" rIns="0" bIns="0" anchor="ctr">
            <a:noAutofit/>
          </a:bodyPr>
          <a:lstStyle>
            <a:lvl1pPr marL="0" indent="0" algn="l">
              <a:lnSpc>
                <a:spcPct val="100000"/>
              </a:lnSpc>
              <a:spcBef>
                <a:spcPts val="600"/>
              </a:spcBef>
              <a:buNone/>
              <a:defRPr lang="en-US" sz="14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title</a:t>
            </a:r>
          </a:p>
        </p:txBody>
      </p:sp>
      <p:sp>
        <p:nvSpPr>
          <p:cNvPr id="38" name="Text Placeholder 4"/>
          <p:cNvSpPr>
            <a:spLocks noGrp="1"/>
          </p:cNvSpPr>
          <p:nvPr>
            <p:ph type="body" sz="quarter" idx="32" hasCustomPrompt="1"/>
          </p:nvPr>
        </p:nvSpPr>
        <p:spPr>
          <a:xfrm>
            <a:off x="7298596" y="2612610"/>
            <a:ext cx="1461796" cy="458217"/>
          </a:xfrm>
          <a:prstGeom prst="rect">
            <a:avLst/>
          </a:prstGeom>
        </p:spPr>
        <p:txBody>
          <a:bodyPr lIns="0" tIns="0" rIns="0" bIns="0" anchor="ctr">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lang="en-US" sz="14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add a title</a:t>
            </a:r>
          </a:p>
        </p:txBody>
      </p:sp>
      <p:sp>
        <p:nvSpPr>
          <p:cNvPr id="39" name="Text Placeholder 4"/>
          <p:cNvSpPr>
            <a:spLocks noGrp="1"/>
          </p:cNvSpPr>
          <p:nvPr>
            <p:ph type="body" sz="quarter" idx="33" hasCustomPrompt="1"/>
          </p:nvPr>
        </p:nvSpPr>
        <p:spPr>
          <a:xfrm>
            <a:off x="7298596" y="3692454"/>
            <a:ext cx="1461796" cy="458217"/>
          </a:xfrm>
          <a:prstGeom prst="rect">
            <a:avLst/>
          </a:prstGeom>
        </p:spPr>
        <p:txBody>
          <a:bodyPr lIns="0" tIns="0" rIns="0" bIns="0" anchor="ctr">
            <a:noAutofit/>
          </a:bodyPr>
          <a:lstStyle>
            <a:lvl1pPr marL="0" indent="0" algn="l">
              <a:lnSpc>
                <a:spcPct val="100000"/>
              </a:lnSpc>
              <a:spcBef>
                <a:spcPts val="600"/>
              </a:spcBef>
              <a:buNone/>
              <a:defRPr lang="en-US" sz="14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title</a:t>
            </a:r>
          </a:p>
        </p:txBody>
      </p:sp>
      <p:sp>
        <p:nvSpPr>
          <p:cNvPr id="40" name="Text Placeholder 2">
            <a:extLst>
              <a:ext uri="{FF2B5EF4-FFF2-40B4-BE49-F238E27FC236}">
                <a16:creationId xmlns:a16="http://schemas.microsoft.com/office/drawing/2014/main" id="{FC1890D2-72A1-344B-AAD7-DB97141FE495}"/>
              </a:ext>
            </a:extLst>
          </p:cNvPr>
          <p:cNvSpPr>
            <a:spLocks noGrp="1"/>
          </p:cNvSpPr>
          <p:nvPr>
            <p:ph type="body" idx="34" hasCustomPrompt="1"/>
          </p:nvPr>
        </p:nvSpPr>
        <p:spPr>
          <a:xfrm>
            <a:off x="563375" y="2601725"/>
            <a:ext cx="5069608" cy="494904"/>
          </a:xfrm>
          <a:prstGeom prst="rect">
            <a:avLst/>
          </a:prstGeom>
          <a:noFill/>
          <a:ln w="9525">
            <a:solidFill>
              <a:schemeClr val="accent2">
                <a:lumMod val="90000"/>
              </a:schemeClr>
            </a:solidFill>
          </a:ln>
        </p:spPr>
        <p:txBody>
          <a:bodyPr lIns="180000" tIns="108000" rIns="108000" bIns="108000" anchor="ctr" anchorCtr="0">
            <a:noAutofit/>
          </a:bodyPr>
          <a:lstStyle>
            <a:lvl1pPr marL="0" indent="0">
              <a:lnSpc>
                <a:spcPct val="100000"/>
              </a:lnSpc>
              <a:spcBef>
                <a:spcPts val="600"/>
              </a:spcBef>
              <a:buNone/>
              <a:defRPr sz="1400" b="0" baseline="0">
                <a:solidFill>
                  <a:schemeClr val="bg2"/>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41" name="Text Placeholder 2">
            <a:extLst>
              <a:ext uri="{FF2B5EF4-FFF2-40B4-BE49-F238E27FC236}">
                <a16:creationId xmlns:a16="http://schemas.microsoft.com/office/drawing/2014/main" id="{FC1890D2-72A1-344B-AAD7-DB97141FE495}"/>
              </a:ext>
            </a:extLst>
          </p:cNvPr>
          <p:cNvSpPr>
            <a:spLocks noGrp="1"/>
          </p:cNvSpPr>
          <p:nvPr>
            <p:ph type="body" idx="35" hasCustomPrompt="1"/>
          </p:nvPr>
        </p:nvSpPr>
        <p:spPr>
          <a:xfrm>
            <a:off x="563375" y="3232508"/>
            <a:ext cx="5069608" cy="494904"/>
          </a:xfrm>
          <a:prstGeom prst="rect">
            <a:avLst/>
          </a:prstGeom>
          <a:noFill/>
          <a:ln w="9525">
            <a:solidFill>
              <a:schemeClr val="accent2">
                <a:lumMod val="90000"/>
              </a:schemeClr>
            </a:solidFill>
          </a:ln>
        </p:spPr>
        <p:txBody>
          <a:bodyPr lIns="180000" tIns="108000" rIns="108000" bIns="108000" anchor="ctr" anchorCtr="0">
            <a:noAutofit/>
          </a:bodyPr>
          <a:lstStyle>
            <a:lvl1pPr marL="0" indent="0">
              <a:lnSpc>
                <a:spcPct val="100000"/>
              </a:lnSpc>
              <a:spcBef>
                <a:spcPts val="600"/>
              </a:spcBef>
              <a:buNone/>
              <a:defRPr sz="1400" b="0" baseline="0">
                <a:solidFill>
                  <a:schemeClr val="bg2"/>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42" name="Text Placeholder 2">
            <a:extLst>
              <a:ext uri="{FF2B5EF4-FFF2-40B4-BE49-F238E27FC236}">
                <a16:creationId xmlns:a16="http://schemas.microsoft.com/office/drawing/2014/main" id="{FC1890D2-72A1-344B-AAD7-DB97141FE495}"/>
              </a:ext>
            </a:extLst>
          </p:cNvPr>
          <p:cNvSpPr>
            <a:spLocks noGrp="1"/>
          </p:cNvSpPr>
          <p:nvPr>
            <p:ph type="body" idx="36" hasCustomPrompt="1"/>
          </p:nvPr>
        </p:nvSpPr>
        <p:spPr>
          <a:xfrm>
            <a:off x="563375" y="3863289"/>
            <a:ext cx="5069608" cy="494904"/>
          </a:xfrm>
          <a:prstGeom prst="rect">
            <a:avLst/>
          </a:prstGeom>
          <a:noFill/>
          <a:ln w="9525">
            <a:solidFill>
              <a:schemeClr val="accent2">
                <a:lumMod val="90000"/>
              </a:schemeClr>
            </a:solidFill>
          </a:ln>
        </p:spPr>
        <p:txBody>
          <a:bodyPr lIns="180000" tIns="108000" rIns="108000" bIns="108000" anchor="ctr" anchorCtr="0">
            <a:noAutofit/>
          </a:bodyPr>
          <a:lstStyle>
            <a:lvl1pPr marL="0" indent="0">
              <a:lnSpc>
                <a:spcPct val="100000"/>
              </a:lnSpc>
              <a:spcBef>
                <a:spcPts val="600"/>
              </a:spcBef>
              <a:buNone/>
              <a:defRPr sz="1400" b="0" baseline="0">
                <a:solidFill>
                  <a:schemeClr val="bg2"/>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4" name="Oval 3"/>
          <p:cNvSpPr/>
          <p:nvPr userDrawn="1"/>
        </p:nvSpPr>
        <p:spPr>
          <a:xfrm>
            <a:off x="6134418" y="1296792"/>
            <a:ext cx="964904" cy="964904"/>
          </a:xfrm>
          <a:prstGeom prst="ellipse">
            <a:avLst/>
          </a:prstGeom>
          <a:no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algn="ctr">
              <a:lnSpc>
                <a:spcPct val="100000"/>
              </a:lnSpc>
              <a:spcBef>
                <a:spcPts val="600"/>
              </a:spcBef>
            </a:pPr>
            <a:endParaRPr lang="en-US" sz="3200" dirty="0">
              <a:solidFill>
                <a:schemeClr val="bg2"/>
              </a:solidFill>
            </a:endParaRPr>
          </a:p>
        </p:txBody>
      </p:sp>
      <p:sp>
        <p:nvSpPr>
          <p:cNvPr id="58" name="Oval 57"/>
          <p:cNvSpPr/>
          <p:nvPr userDrawn="1"/>
        </p:nvSpPr>
        <p:spPr>
          <a:xfrm>
            <a:off x="6134418" y="2368814"/>
            <a:ext cx="964904" cy="964904"/>
          </a:xfrm>
          <a:prstGeom prst="ellipse">
            <a:avLst/>
          </a:prstGeom>
          <a:no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algn="ctr">
              <a:lnSpc>
                <a:spcPct val="100000"/>
              </a:lnSpc>
              <a:spcBef>
                <a:spcPts val="600"/>
              </a:spcBef>
            </a:pPr>
            <a:endParaRPr lang="en-US" sz="3200" dirty="0">
              <a:solidFill>
                <a:schemeClr val="bg2"/>
              </a:solidFill>
            </a:endParaRPr>
          </a:p>
        </p:txBody>
      </p:sp>
      <p:sp>
        <p:nvSpPr>
          <p:cNvPr id="59" name="Oval 58"/>
          <p:cNvSpPr/>
          <p:nvPr userDrawn="1"/>
        </p:nvSpPr>
        <p:spPr>
          <a:xfrm>
            <a:off x="6140853" y="3436656"/>
            <a:ext cx="964904" cy="964904"/>
          </a:xfrm>
          <a:prstGeom prst="ellipse">
            <a:avLst/>
          </a:prstGeom>
          <a:no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algn="ctr">
              <a:lnSpc>
                <a:spcPct val="100000"/>
              </a:lnSpc>
              <a:spcBef>
                <a:spcPts val="600"/>
              </a:spcBef>
            </a:pPr>
            <a:endParaRPr lang="en-US" sz="3200" dirty="0">
              <a:solidFill>
                <a:schemeClr val="bg2"/>
              </a:solidFill>
            </a:endParaRPr>
          </a:p>
        </p:txBody>
      </p:sp>
      <p:cxnSp>
        <p:nvCxnSpPr>
          <p:cNvPr id="60" name="Straight Connector 59"/>
          <p:cNvCxnSpPr/>
          <p:nvPr userDrawn="1"/>
        </p:nvCxnSpPr>
        <p:spPr>
          <a:xfrm>
            <a:off x="5792105" y="1785507"/>
            <a:ext cx="328521" cy="0"/>
          </a:xfrm>
          <a:prstGeom prst="line">
            <a:avLst/>
          </a:prstGeom>
          <a:ln w="95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5792824" y="2838647"/>
            <a:ext cx="328521" cy="0"/>
          </a:xfrm>
          <a:prstGeom prst="line">
            <a:avLst/>
          </a:prstGeom>
          <a:ln w="95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5792105" y="3921563"/>
            <a:ext cx="328521" cy="0"/>
          </a:xfrm>
          <a:prstGeom prst="line">
            <a:avLst/>
          </a:prstGeom>
          <a:ln w="952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5"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43" name="Text Placeholder 23">
            <a:extLst>
              <a:ext uri="{FF2B5EF4-FFF2-40B4-BE49-F238E27FC236}">
                <a16:creationId xmlns:a16="http://schemas.microsoft.com/office/drawing/2014/main" id="{75ED74F5-42E4-F844-B4E6-D11D608B5674}"/>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4" name="Text Placeholder 26">
            <a:extLst>
              <a:ext uri="{FF2B5EF4-FFF2-40B4-BE49-F238E27FC236}">
                <a16:creationId xmlns:a16="http://schemas.microsoft.com/office/drawing/2014/main" id="{7427EFEC-6CE3-D74C-8A0C-AE84E9149CCF}"/>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5" name="Text Placeholder 26">
            <a:extLst>
              <a:ext uri="{FF2B5EF4-FFF2-40B4-BE49-F238E27FC236}">
                <a16:creationId xmlns:a16="http://schemas.microsoft.com/office/drawing/2014/main" id="{1EB51891-F8CB-0A4D-A318-054B2C3FA82B}"/>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6" name="Text Placeholder 26">
            <a:extLst>
              <a:ext uri="{FF2B5EF4-FFF2-40B4-BE49-F238E27FC236}">
                <a16:creationId xmlns:a16="http://schemas.microsoft.com/office/drawing/2014/main" id="{BE6BB016-95D8-6D4A-86E5-254A73198131}"/>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7" name="Text Placeholder 26">
            <a:extLst>
              <a:ext uri="{FF2B5EF4-FFF2-40B4-BE49-F238E27FC236}">
                <a16:creationId xmlns:a16="http://schemas.microsoft.com/office/drawing/2014/main" id="{55CD0665-39C2-1048-9943-2F583B2E4E1F}"/>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8" name="Text Placeholder 26">
            <a:extLst>
              <a:ext uri="{FF2B5EF4-FFF2-40B4-BE49-F238E27FC236}">
                <a16:creationId xmlns:a16="http://schemas.microsoft.com/office/drawing/2014/main" id="{94A64C2F-B5B0-2247-A7EE-0AF244D866B0}"/>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9" name="Text Placeholder 26">
            <a:extLst>
              <a:ext uri="{FF2B5EF4-FFF2-40B4-BE49-F238E27FC236}">
                <a16:creationId xmlns:a16="http://schemas.microsoft.com/office/drawing/2014/main" id="{1F5CD311-0B1A-C94F-9C2D-F1B051390B8D}"/>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0645521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eatures list (3)">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497475"/>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29" name="Text Placeholder 2"/>
          <p:cNvSpPr>
            <a:spLocks noGrp="1"/>
          </p:cNvSpPr>
          <p:nvPr>
            <p:ph type="body" sz="quarter" idx="22" hasCustomPrompt="1"/>
          </p:nvPr>
        </p:nvSpPr>
        <p:spPr>
          <a:xfrm>
            <a:off x="988516" y="734791"/>
            <a:ext cx="3380495"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0" name="Text Placeholder 8"/>
          <p:cNvSpPr>
            <a:spLocks noGrp="1"/>
          </p:cNvSpPr>
          <p:nvPr>
            <p:ph type="body" sz="quarter" idx="23" hasCustomPrompt="1"/>
          </p:nvPr>
        </p:nvSpPr>
        <p:spPr>
          <a:xfrm>
            <a:off x="989189" y="998116"/>
            <a:ext cx="3379791"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3" name="Text Placeholder 2"/>
          <p:cNvSpPr>
            <a:spLocks noGrp="1"/>
          </p:cNvSpPr>
          <p:nvPr>
            <p:ph type="body" sz="quarter" idx="24" hasCustomPrompt="1"/>
          </p:nvPr>
        </p:nvSpPr>
        <p:spPr>
          <a:xfrm>
            <a:off x="383576" y="853346"/>
            <a:ext cx="415899" cy="417211"/>
          </a:xfrm>
          <a:prstGeom prst="ellipse">
            <a:avLst/>
          </a:prstGeom>
          <a:solidFill>
            <a:schemeClr val="tx2"/>
          </a:solidFill>
        </p:spPr>
        <p:txBody>
          <a:bodyPr lIns="0" tIns="0" rIns="0" bIns="0" anchor="ctr">
            <a:noAutofit/>
          </a:bodyPr>
          <a:lstStyle>
            <a:lvl1pPr marL="0" indent="0" algn="ctr">
              <a:lnSpc>
                <a:spcPct val="100000"/>
              </a:lnSpc>
              <a:spcBef>
                <a:spcPts val="600"/>
              </a:spcBef>
              <a:buNone/>
              <a:defRPr sz="1400">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1</a:t>
            </a:r>
            <a:endParaRPr lang="en-US" dirty="0"/>
          </a:p>
        </p:txBody>
      </p:sp>
      <p:sp>
        <p:nvSpPr>
          <p:cNvPr id="56" name="Text Placeholder 2"/>
          <p:cNvSpPr>
            <a:spLocks noGrp="1"/>
          </p:cNvSpPr>
          <p:nvPr>
            <p:ph type="body" sz="quarter" idx="25" hasCustomPrompt="1"/>
          </p:nvPr>
        </p:nvSpPr>
        <p:spPr>
          <a:xfrm>
            <a:off x="383008" y="1636784"/>
            <a:ext cx="415899" cy="417211"/>
          </a:xfrm>
          <a:prstGeom prst="ellipse">
            <a:avLst/>
          </a:prstGeom>
          <a:solidFill>
            <a:schemeClr val="tx2"/>
          </a:solidFill>
        </p:spPr>
        <p:txBody>
          <a:bodyPr lIns="0" tIns="0" rIns="0" bIns="0" anchor="ctr">
            <a:noAutofit/>
          </a:bodyPr>
          <a:lstStyle>
            <a:lvl1pPr marL="0" indent="0" algn="ctr">
              <a:lnSpc>
                <a:spcPct val="100000"/>
              </a:lnSpc>
              <a:spcBef>
                <a:spcPts val="600"/>
              </a:spcBef>
              <a:buNone/>
              <a:defRPr sz="1400">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2</a:t>
            </a:r>
            <a:endParaRPr lang="en-US" dirty="0"/>
          </a:p>
        </p:txBody>
      </p:sp>
      <p:sp>
        <p:nvSpPr>
          <p:cNvPr id="57" name="Text Placeholder 2"/>
          <p:cNvSpPr>
            <a:spLocks noGrp="1"/>
          </p:cNvSpPr>
          <p:nvPr>
            <p:ph type="body" sz="quarter" idx="26" hasCustomPrompt="1"/>
          </p:nvPr>
        </p:nvSpPr>
        <p:spPr>
          <a:xfrm>
            <a:off x="383008" y="2420222"/>
            <a:ext cx="415899" cy="417211"/>
          </a:xfrm>
          <a:prstGeom prst="ellipse">
            <a:avLst/>
          </a:prstGeom>
          <a:solidFill>
            <a:schemeClr val="tx2"/>
          </a:solidFill>
        </p:spPr>
        <p:txBody>
          <a:bodyPr lIns="0" tIns="0" rIns="0" bIns="0" anchor="ctr">
            <a:noAutofit/>
          </a:bodyPr>
          <a:lstStyle>
            <a:lvl1pPr marL="0" indent="0" algn="ctr">
              <a:lnSpc>
                <a:spcPct val="100000"/>
              </a:lnSpc>
              <a:spcBef>
                <a:spcPts val="600"/>
              </a:spcBef>
              <a:buNone/>
              <a:defRPr sz="1400">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3</a:t>
            </a:r>
            <a:endParaRPr lang="en-US" dirty="0"/>
          </a:p>
        </p:txBody>
      </p:sp>
      <p:sp>
        <p:nvSpPr>
          <p:cNvPr id="58" name="Text Placeholder 2"/>
          <p:cNvSpPr>
            <a:spLocks noGrp="1"/>
          </p:cNvSpPr>
          <p:nvPr>
            <p:ph type="body" sz="quarter" idx="27" hasCustomPrompt="1"/>
          </p:nvPr>
        </p:nvSpPr>
        <p:spPr>
          <a:xfrm>
            <a:off x="383008" y="3203660"/>
            <a:ext cx="415899" cy="417211"/>
          </a:xfrm>
          <a:prstGeom prst="ellipse">
            <a:avLst/>
          </a:prstGeom>
          <a:solidFill>
            <a:schemeClr val="tx2"/>
          </a:solidFill>
        </p:spPr>
        <p:txBody>
          <a:bodyPr lIns="0" tIns="0" rIns="0" bIns="0" anchor="ctr">
            <a:noAutofit/>
          </a:bodyPr>
          <a:lstStyle>
            <a:lvl1pPr marL="0" indent="0" algn="ctr">
              <a:lnSpc>
                <a:spcPct val="100000"/>
              </a:lnSpc>
              <a:spcBef>
                <a:spcPts val="600"/>
              </a:spcBef>
              <a:buNone/>
              <a:defRPr sz="1400">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4</a:t>
            </a:r>
            <a:endParaRPr lang="en-US" dirty="0"/>
          </a:p>
        </p:txBody>
      </p:sp>
      <p:sp>
        <p:nvSpPr>
          <p:cNvPr id="59" name="Text Placeholder 2"/>
          <p:cNvSpPr>
            <a:spLocks noGrp="1"/>
          </p:cNvSpPr>
          <p:nvPr>
            <p:ph type="body" sz="quarter" idx="28" hasCustomPrompt="1"/>
          </p:nvPr>
        </p:nvSpPr>
        <p:spPr>
          <a:xfrm>
            <a:off x="383008" y="3987097"/>
            <a:ext cx="415899" cy="417211"/>
          </a:xfrm>
          <a:prstGeom prst="ellipse">
            <a:avLst/>
          </a:prstGeom>
          <a:solidFill>
            <a:schemeClr val="tx2"/>
          </a:solidFill>
        </p:spPr>
        <p:txBody>
          <a:bodyPr lIns="0" tIns="0" rIns="0" bIns="0" anchor="ctr">
            <a:noAutofit/>
          </a:bodyPr>
          <a:lstStyle>
            <a:lvl1pPr marL="0" indent="0" algn="ctr">
              <a:lnSpc>
                <a:spcPct val="100000"/>
              </a:lnSpc>
              <a:spcBef>
                <a:spcPts val="600"/>
              </a:spcBef>
              <a:buNone/>
              <a:defRPr sz="1400">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5</a:t>
            </a:r>
            <a:endParaRPr lang="en-US" dirty="0"/>
          </a:p>
        </p:txBody>
      </p:sp>
      <p:sp>
        <p:nvSpPr>
          <p:cNvPr id="60" name="Text Placeholder 2"/>
          <p:cNvSpPr>
            <a:spLocks noGrp="1"/>
          </p:cNvSpPr>
          <p:nvPr>
            <p:ph type="body" sz="quarter" idx="29" hasCustomPrompt="1"/>
          </p:nvPr>
        </p:nvSpPr>
        <p:spPr>
          <a:xfrm>
            <a:off x="988516" y="1528881"/>
            <a:ext cx="3380495"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61" name="Text Placeholder 8"/>
          <p:cNvSpPr>
            <a:spLocks noGrp="1"/>
          </p:cNvSpPr>
          <p:nvPr>
            <p:ph type="body" sz="quarter" idx="30" hasCustomPrompt="1"/>
          </p:nvPr>
        </p:nvSpPr>
        <p:spPr>
          <a:xfrm>
            <a:off x="989189" y="1792206"/>
            <a:ext cx="3379791"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62" name="Text Placeholder 2"/>
          <p:cNvSpPr>
            <a:spLocks noGrp="1"/>
          </p:cNvSpPr>
          <p:nvPr>
            <p:ph type="body" sz="quarter" idx="31" hasCustomPrompt="1"/>
          </p:nvPr>
        </p:nvSpPr>
        <p:spPr>
          <a:xfrm>
            <a:off x="988516" y="2305157"/>
            <a:ext cx="3380495"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63" name="Text Placeholder 8"/>
          <p:cNvSpPr>
            <a:spLocks noGrp="1"/>
          </p:cNvSpPr>
          <p:nvPr>
            <p:ph type="body" sz="quarter" idx="32" hasCustomPrompt="1"/>
          </p:nvPr>
        </p:nvSpPr>
        <p:spPr>
          <a:xfrm>
            <a:off x="989189" y="2568482"/>
            <a:ext cx="3379791"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64" name="Text Placeholder 2"/>
          <p:cNvSpPr>
            <a:spLocks noGrp="1"/>
          </p:cNvSpPr>
          <p:nvPr>
            <p:ph type="body" sz="quarter" idx="33" hasCustomPrompt="1"/>
          </p:nvPr>
        </p:nvSpPr>
        <p:spPr>
          <a:xfrm>
            <a:off x="988515" y="3092751"/>
            <a:ext cx="3380495"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65" name="Text Placeholder 8"/>
          <p:cNvSpPr>
            <a:spLocks noGrp="1"/>
          </p:cNvSpPr>
          <p:nvPr>
            <p:ph type="body" sz="quarter" idx="34" hasCustomPrompt="1"/>
          </p:nvPr>
        </p:nvSpPr>
        <p:spPr>
          <a:xfrm>
            <a:off x="989188" y="3356076"/>
            <a:ext cx="3379791"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66" name="Text Placeholder 2"/>
          <p:cNvSpPr>
            <a:spLocks noGrp="1"/>
          </p:cNvSpPr>
          <p:nvPr>
            <p:ph type="body" sz="quarter" idx="35" hasCustomPrompt="1"/>
          </p:nvPr>
        </p:nvSpPr>
        <p:spPr>
          <a:xfrm>
            <a:off x="988515" y="3869027"/>
            <a:ext cx="3380495"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67" name="Text Placeholder 8"/>
          <p:cNvSpPr>
            <a:spLocks noGrp="1"/>
          </p:cNvSpPr>
          <p:nvPr>
            <p:ph type="body" sz="quarter" idx="36" hasCustomPrompt="1"/>
          </p:nvPr>
        </p:nvSpPr>
        <p:spPr>
          <a:xfrm>
            <a:off x="989188" y="4132352"/>
            <a:ext cx="3379791"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68" name="Text Placeholder 2"/>
          <p:cNvSpPr>
            <a:spLocks noGrp="1"/>
          </p:cNvSpPr>
          <p:nvPr>
            <p:ph type="body" sz="quarter" idx="37" hasCustomPrompt="1"/>
          </p:nvPr>
        </p:nvSpPr>
        <p:spPr>
          <a:xfrm>
            <a:off x="5361995" y="736404"/>
            <a:ext cx="3386749"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69" name="Text Placeholder 8"/>
          <p:cNvSpPr>
            <a:spLocks noGrp="1"/>
          </p:cNvSpPr>
          <p:nvPr>
            <p:ph type="body" sz="quarter" idx="38" hasCustomPrompt="1"/>
          </p:nvPr>
        </p:nvSpPr>
        <p:spPr>
          <a:xfrm>
            <a:off x="5362669" y="999729"/>
            <a:ext cx="3386044"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70" name="Text Placeholder 2"/>
          <p:cNvSpPr>
            <a:spLocks noGrp="1"/>
          </p:cNvSpPr>
          <p:nvPr>
            <p:ph type="body" sz="quarter" idx="39" hasCustomPrompt="1"/>
          </p:nvPr>
        </p:nvSpPr>
        <p:spPr>
          <a:xfrm>
            <a:off x="4757055" y="854959"/>
            <a:ext cx="415899" cy="417211"/>
          </a:xfrm>
          <a:prstGeom prst="ellipse">
            <a:avLst/>
          </a:prstGeom>
          <a:solidFill>
            <a:schemeClr val="tx2"/>
          </a:solidFill>
        </p:spPr>
        <p:txBody>
          <a:bodyPr lIns="0" tIns="0" rIns="0" bIns="0" anchor="ctr">
            <a:noAutofit/>
          </a:bodyPr>
          <a:lstStyle>
            <a:lvl1pPr marL="0" indent="0" algn="ctr">
              <a:lnSpc>
                <a:spcPct val="100000"/>
              </a:lnSpc>
              <a:spcBef>
                <a:spcPts val="600"/>
              </a:spcBef>
              <a:buNone/>
              <a:defRPr sz="1400">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6</a:t>
            </a:r>
            <a:endParaRPr lang="en-US" dirty="0"/>
          </a:p>
        </p:txBody>
      </p:sp>
      <p:sp>
        <p:nvSpPr>
          <p:cNvPr id="71" name="Text Placeholder 2"/>
          <p:cNvSpPr>
            <a:spLocks noGrp="1"/>
          </p:cNvSpPr>
          <p:nvPr>
            <p:ph type="body" sz="quarter" idx="40" hasCustomPrompt="1"/>
          </p:nvPr>
        </p:nvSpPr>
        <p:spPr>
          <a:xfrm>
            <a:off x="4756487" y="1638397"/>
            <a:ext cx="415899" cy="417211"/>
          </a:xfrm>
          <a:prstGeom prst="ellipse">
            <a:avLst/>
          </a:prstGeom>
          <a:solidFill>
            <a:schemeClr val="tx2"/>
          </a:solidFill>
        </p:spPr>
        <p:txBody>
          <a:bodyPr lIns="0" tIns="0" rIns="0" bIns="0" anchor="ctr">
            <a:noAutofit/>
          </a:bodyPr>
          <a:lstStyle>
            <a:lvl1pPr marL="0" indent="0" algn="ctr">
              <a:lnSpc>
                <a:spcPct val="100000"/>
              </a:lnSpc>
              <a:spcBef>
                <a:spcPts val="600"/>
              </a:spcBef>
              <a:buNone/>
              <a:defRPr sz="1400">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7</a:t>
            </a:r>
            <a:endParaRPr lang="en-US" dirty="0"/>
          </a:p>
        </p:txBody>
      </p:sp>
      <p:sp>
        <p:nvSpPr>
          <p:cNvPr id="72" name="Text Placeholder 2"/>
          <p:cNvSpPr>
            <a:spLocks noGrp="1"/>
          </p:cNvSpPr>
          <p:nvPr>
            <p:ph type="body" sz="quarter" idx="41" hasCustomPrompt="1"/>
          </p:nvPr>
        </p:nvSpPr>
        <p:spPr>
          <a:xfrm>
            <a:off x="4756487" y="2421835"/>
            <a:ext cx="415899" cy="417211"/>
          </a:xfrm>
          <a:prstGeom prst="ellipse">
            <a:avLst/>
          </a:prstGeom>
          <a:solidFill>
            <a:schemeClr val="tx2"/>
          </a:solidFill>
        </p:spPr>
        <p:txBody>
          <a:bodyPr lIns="0" tIns="0" rIns="0" bIns="0" anchor="ctr">
            <a:noAutofit/>
          </a:bodyPr>
          <a:lstStyle>
            <a:lvl1pPr marL="0" indent="0" algn="ctr">
              <a:lnSpc>
                <a:spcPct val="100000"/>
              </a:lnSpc>
              <a:spcBef>
                <a:spcPts val="600"/>
              </a:spcBef>
              <a:buNone/>
              <a:defRPr sz="1400">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8</a:t>
            </a:r>
            <a:endParaRPr lang="en-US" dirty="0"/>
          </a:p>
        </p:txBody>
      </p:sp>
      <p:sp>
        <p:nvSpPr>
          <p:cNvPr id="73" name="Text Placeholder 2"/>
          <p:cNvSpPr>
            <a:spLocks noGrp="1"/>
          </p:cNvSpPr>
          <p:nvPr>
            <p:ph type="body" sz="quarter" idx="42" hasCustomPrompt="1"/>
          </p:nvPr>
        </p:nvSpPr>
        <p:spPr>
          <a:xfrm>
            <a:off x="4756487" y="3205273"/>
            <a:ext cx="415899" cy="417211"/>
          </a:xfrm>
          <a:prstGeom prst="ellipse">
            <a:avLst/>
          </a:prstGeom>
          <a:solidFill>
            <a:schemeClr val="tx2"/>
          </a:solidFill>
        </p:spPr>
        <p:txBody>
          <a:bodyPr lIns="0" tIns="0" rIns="0" bIns="0" anchor="ctr">
            <a:noAutofit/>
          </a:bodyPr>
          <a:lstStyle>
            <a:lvl1pPr marL="0" indent="0" algn="ctr">
              <a:lnSpc>
                <a:spcPct val="100000"/>
              </a:lnSpc>
              <a:spcBef>
                <a:spcPts val="600"/>
              </a:spcBef>
              <a:buNone/>
              <a:defRPr sz="1400">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9</a:t>
            </a:r>
            <a:endParaRPr lang="en-US" dirty="0"/>
          </a:p>
        </p:txBody>
      </p:sp>
      <p:sp>
        <p:nvSpPr>
          <p:cNvPr id="74" name="Text Placeholder 2"/>
          <p:cNvSpPr>
            <a:spLocks noGrp="1"/>
          </p:cNvSpPr>
          <p:nvPr>
            <p:ph type="body" sz="quarter" idx="43" hasCustomPrompt="1"/>
          </p:nvPr>
        </p:nvSpPr>
        <p:spPr>
          <a:xfrm>
            <a:off x="4756487" y="3988710"/>
            <a:ext cx="415899" cy="417211"/>
          </a:xfrm>
          <a:prstGeom prst="ellipse">
            <a:avLst/>
          </a:prstGeom>
          <a:solidFill>
            <a:schemeClr val="tx2"/>
          </a:solidFill>
        </p:spPr>
        <p:txBody>
          <a:bodyPr lIns="0" tIns="0" rIns="0" bIns="0" anchor="ctr">
            <a:noAutofit/>
          </a:bodyPr>
          <a:lstStyle>
            <a:lvl1pPr marL="0" indent="0" algn="ctr">
              <a:lnSpc>
                <a:spcPct val="100000"/>
              </a:lnSpc>
              <a:spcBef>
                <a:spcPts val="600"/>
              </a:spcBef>
              <a:buNone/>
              <a:defRPr sz="1400">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10</a:t>
            </a:r>
            <a:endParaRPr lang="en-US" dirty="0"/>
          </a:p>
        </p:txBody>
      </p:sp>
      <p:sp>
        <p:nvSpPr>
          <p:cNvPr id="75" name="Text Placeholder 2"/>
          <p:cNvSpPr>
            <a:spLocks noGrp="1"/>
          </p:cNvSpPr>
          <p:nvPr>
            <p:ph type="body" sz="quarter" idx="44" hasCustomPrompt="1"/>
          </p:nvPr>
        </p:nvSpPr>
        <p:spPr>
          <a:xfrm>
            <a:off x="5361995" y="1530494"/>
            <a:ext cx="3386749"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6" name="Text Placeholder 8"/>
          <p:cNvSpPr>
            <a:spLocks noGrp="1"/>
          </p:cNvSpPr>
          <p:nvPr>
            <p:ph type="body" sz="quarter" idx="45" hasCustomPrompt="1"/>
          </p:nvPr>
        </p:nvSpPr>
        <p:spPr>
          <a:xfrm>
            <a:off x="5362669" y="1793819"/>
            <a:ext cx="3386044"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77" name="Text Placeholder 2"/>
          <p:cNvSpPr>
            <a:spLocks noGrp="1"/>
          </p:cNvSpPr>
          <p:nvPr>
            <p:ph type="body" sz="quarter" idx="46" hasCustomPrompt="1"/>
          </p:nvPr>
        </p:nvSpPr>
        <p:spPr>
          <a:xfrm>
            <a:off x="5361995" y="2306770"/>
            <a:ext cx="3386749"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8" name="Text Placeholder 8"/>
          <p:cNvSpPr>
            <a:spLocks noGrp="1"/>
          </p:cNvSpPr>
          <p:nvPr>
            <p:ph type="body" sz="quarter" idx="47" hasCustomPrompt="1"/>
          </p:nvPr>
        </p:nvSpPr>
        <p:spPr>
          <a:xfrm>
            <a:off x="5362669" y="2570095"/>
            <a:ext cx="3386044"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79" name="Text Placeholder 2"/>
          <p:cNvSpPr>
            <a:spLocks noGrp="1"/>
          </p:cNvSpPr>
          <p:nvPr>
            <p:ph type="body" sz="quarter" idx="48" hasCustomPrompt="1"/>
          </p:nvPr>
        </p:nvSpPr>
        <p:spPr>
          <a:xfrm>
            <a:off x="5361994" y="3094364"/>
            <a:ext cx="3386749"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80" name="Text Placeholder 8"/>
          <p:cNvSpPr>
            <a:spLocks noGrp="1"/>
          </p:cNvSpPr>
          <p:nvPr>
            <p:ph type="body" sz="quarter" idx="49" hasCustomPrompt="1"/>
          </p:nvPr>
        </p:nvSpPr>
        <p:spPr>
          <a:xfrm>
            <a:off x="5362668" y="3357689"/>
            <a:ext cx="3386044"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81" name="Text Placeholder 2"/>
          <p:cNvSpPr>
            <a:spLocks noGrp="1"/>
          </p:cNvSpPr>
          <p:nvPr>
            <p:ph type="body" sz="quarter" idx="50" hasCustomPrompt="1"/>
          </p:nvPr>
        </p:nvSpPr>
        <p:spPr>
          <a:xfrm>
            <a:off x="5361994" y="3870640"/>
            <a:ext cx="3386749"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82" name="Text Placeholder 8"/>
          <p:cNvSpPr>
            <a:spLocks noGrp="1"/>
          </p:cNvSpPr>
          <p:nvPr>
            <p:ph type="body" sz="quarter" idx="51" hasCustomPrompt="1"/>
          </p:nvPr>
        </p:nvSpPr>
        <p:spPr>
          <a:xfrm>
            <a:off x="5362668" y="4133965"/>
            <a:ext cx="3386044"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46" name="Text Placeholder 23">
            <a:extLst>
              <a:ext uri="{FF2B5EF4-FFF2-40B4-BE49-F238E27FC236}">
                <a16:creationId xmlns:a16="http://schemas.microsoft.com/office/drawing/2014/main" id="{5657C67D-99E2-F44D-91F2-4A2DEFB098AE}"/>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7" name="Text Placeholder 26">
            <a:extLst>
              <a:ext uri="{FF2B5EF4-FFF2-40B4-BE49-F238E27FC236}">
                <a16:creationId xmlns:a16="http://schemas.microsoft.com/office/drawing/2014/main" id="{B69816E4-E40B-E540-8C26-C905832AA921}"/>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8" name="Text Placeholder 26">
            <a:extLst>
              <a:ext uri="{FF2B5EF4-FFF2-40B4-BE49-F238E27FC236}">
                <a16:creationId xmlns:a16="http://schemas.microsoft.com/office/drawing/2014/main" id="{D72DA142-F31F-7D46-B682-CCB3A0451348}"/>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9" name="Text Placeholder 26">
            <a:extLst>
              <a:ext uri="{FF2B5EF4-FFF2-40B4-BE49-F238E27FC236}">
                <a16:creationId xmlns:a16="http://schemas.microsoft.com/office/drawing/2014/main" id="{69B44FC9-038D-7840-9622-64F6E72F604C}"/>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50" name="Text Placeholder 26">
            <a:extLst>
              <a:ext uri="{FF2B5EF4-FFF2-40B4-BE49-F238E27FC236}">
                <a16:creationId xmlns:a16="http://schemas.microsoft.com/office/drawing/2014/main" id="{A6101CC0-F689-BD4A-B8D4-C08ED3C86FD6}"/>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51" name="Text Placeholder 26">
            <a:extLst>
              <a:ext uri="{FF2B5EF4-FFF2-40B4-BE49-F238E27FC236}">
                <a16:creationId xmlns:a16="http://schemas.microsoft.com/office/drawing/2014/main" id="{09801E84-F09E-1743-8CB9-E91573BB66CC}"/>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52" name="Text Placeholder 26">
            <a:extLst>
              <a:ext uri="{FF2B5EF4-FFF2-40B4-BE49-F238E27FC236}">
                <a16:creationId xmlns:a16="http://schemas.microsoft.com/office/drawing/2014/main" id="{EC34FEE4-6512-574C-A90C-F4F509E20915}"/>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2213807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eatures list (4)">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FC1890D2-72A1-344B-AAD7-DB97141FE495}"/>
              </a:ext>
            </a:extLst>
          </p:cNvPr>
          <p:cNvSpPr>
            <a:spLocks noGrp="1"/>
          </p:cNvSpPr>
          <p:nvPr>
            <p:ph type="body" idx="1" hasCustomPrompt="1"/>
          </p:nvPr>
        </p:nvSpPr>
        <p:spPr>
          <a:xfrm>
            <a:off x="4572000" y="1166813"/>
            <a:ext cx="4176713" cy="763587"/>
          </a:xfrm>
          <a:prstGeom prst="rect">
            <a:avLst/>
          </a:prstGeom>
          <a:noFill/>
          <a:ln w="9525">
            <a:solidFill>
              <a:schemeClr val="accent2">
                <a:lumMod val="90000"/>
              </a:schemeClr>
            </a:solidFill>
          </a:ln>
        </p:spPr>
        <p:txBody>
          <a:bodyPr lIns="144000" tIns="108000" rIns="108000" bIns="108000"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200" b="0" baseline="0">
                <a:solidFill>
                  <a:schemeClr val="bg2"/>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a feature. </a:t>
            </a:r>
            <a:r>
              <a:rPr lang="en-US" dirty="0" err="1"/>
              <a:t>Euismod</a:t>
            </a:r>
            <a:r>
              <a:rPr lang="en-US" dirty="0"/>
              <a:t> </a:t>
            </a:r>
            <a:r>
              <a:rPr lang="en-US" dirty="0" err="1"/>
              <a:t>tincidunt</a:t>
            </a:r>
            <a:r>
              <a:rPr lang="en-US" dirty="0"/>
              <a:t> </a:t>
            </a:r>
            <a:r>
              <a:rPr lang="en-US" dirty="0" err="1"/>
              <a:t>ut</a:t>
            </a:r>
            <a:r>
              <a:rPr lang="en-US" dirty="0"/>
              <a:t> </a:t>
            </a:r>
            <a:br>
              <a:rPr lang="en-US" dirty="0"/>
            </a:b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7" name="Title Placeholder 1">
            <a:extLst>
              <a:ext uri="{FF2B5EF4-FFF2-40B4-BE49-F238E27FC236}">
                <a16:creationId xmlns:a16="http://schemas.microsoft.com/office/drawing/2014/main" id="{8D8D52C8-8B0E-F747-A256-58B626C9C703}"/>
              </a:ext>
            </a:extLst>
          </p:cNvPr>
          <p:cNvSpPr>
            <a:spLocks noGrp="1"/>
          </p:cNvSpPr>
          <p:nvPr>
            <p:ph type="title" hasCustomPrompt="1"/>
          </p:nvPr>
        </p:nvSpPr>
        <p:spPr>
          <a:xfrm>
            <a:off x="383607" y="237316"/>
            <a:ext cx="8365106" cy="706215"/>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27" name="Picture Placeholder 6"/>
          <p:cNvSpPr>
            <a:spLocks noGrp="1"/>
          </p:cNvSpPr>
          <p:nvPr>
            <p:ph type="pic" sz="quarter" idx="21" hasCustomPrompt="1"/>
          </p:nvPr>
        </p:nvSpPr>
        <p:spPr>
          <a:xfrm>
            <a:off x="383606" y="1166813"/>
            <a:ext cx="3928043" cy="3384550"/>
          </a:xfrm>
          <a:prstGeom prst="rect">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900">
                <a:solidFill>
                  <a:schemeClr val="bg2"/>
                </a:solidFill>
              </a:defRPr>
            </a:lvl1pPr>
          </a:lstStyle>
          <a:p>
            <a:r>
              <a:rPr lang="en-US" dirty="0"/>
              <a:t>Click on the icon to add a picture</a:t>
            </a:r>
          </a:p>
        </p:txBody>
      </p:sp>
      <p:sp>
        <p:nvSpPr>
          <p:cNvPr id="63" name="Text Placeholder 2">
            <a:extLst>
              <a:ext uri="{FF2B5EF4-FFF2-40B4-BE49-F238E27FC236}">
                <a16:creationId xmlns:a16="http://schemas.microsoft.com/office/drawing/2014/main" id="{FC1890D2-72A1-344B-AAD7-DB97141FE495}"/>
              </a:ext>
            </a:extLst>
          </p:cNvPr>
          <p:cNvSpPr>
            <a:spLocks noGrp="1"/>
          </p:cNvSpPr>
          <p:nvPr>
            <p:ph type="body" idx="28" hasCustomPrompt="1"/>
          </p:nvPr>
        </p:nvSpPr>
        <p:spPr>
          <a:xfrm>
            <a:off x="4572000" y="2023269"/>
            <a:ext cx="4176713" cy="547687"/>
          </a:xfrm>
          <a:prstGeom prst="rect">
            <a:avLst/>
          </a:prstGeom>
          <a:noFill/>
          <a:ln w="9525">
            <a:solidFill>
              <a:schemeClr val="accent2">
                <a:lumMod val="90000"/>
              </a:schemeClr>
            </a:solidFill>
          </a:ln>
        </p:spPr>
        <p:txBody>
          <a:bodyPr lIns="144000" tIns="108000" rIns="108000" bIns="108000"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200" b="0" baseline="0">
                <a:solidFill>
                  <a:schemeClr val="bg2"/>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a feature. </a:t>
            </a:r>
            <a:r>
              <a:rPr lang="en-US" dirty="0" err="1"/>
              <a:t>Euismod</a:t>
            </a:r>
            <a:r>
              <a:rPr lang="en-US" dirty="0"/>
              <a:t> </a:t>
            </a:r>
            <a:r>
              <a:rPr lang="en-US" dirty="0" err="1"/>
              <a:t>tincidunt</a:t>
            </a:r>
            <a:r>
              <a:rPr lang="en-US" dirty="0"/>
              <a:t> </a:t>
            </a:r>
            <a:r>
              <a:rPr lang="en-US" dirty="0" err="1"/>
              <a:t>ut</a:t>
            </a:r>
            <a:r>
              <a:rPr lang="en-US" dirty="0"/>
              <a:t> </a:t>
            </a:r>
            <a:br>
              <a:rPr lang="en-US" dirty="0"/>
            </a:b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64" name="Text Placeholder 2">
            <a:extLst>
              <a:ext uri="{FF2B5EF4-FFF2-40B4-BE49-F238E27FC236}">
                <a16:creationId xmlns:a16="http://schemas.microsoft.com/office/drawing/2014/main" id="{FC1890D2-72A1-344B-AAD7-DB97141FE495}"/>
              </a:ext>
            </a:extLst>
          </p:cNvPr>
          <p:cNvSpPr>
            <a:spLocks noGrp="1"/>
          </p:cNvSpPr>
          <p:nvPr>
            <p:ph type="body" idx="29" hasCustomPrompt="1"/>
          </p:nvPr>
        </p:nvSpPr>
        <p:spPr>
          <a:xfrm>
            <a:off x="4572000" y="2663825"/>
            <a:ext cx="4176713" cy="390524"/>
          </a:xfrm>
          <a:prstGeom prst="rect">
            <a:avLst/>
          </a:prstGeom>
          <a:noFill/>
          <a:ln w="9525">
            <a:solidFill>
              <a:schemeClr val="accent2">
                <a:lumMod val="90000"/>
              </a:schemeClr>
            </a:solidFill>
          </a:ln>
        </p:spPr>
        <p:txBody>
          <a:bodyPr lIns="144000" tIns="108000" rIns="108000" bIns="108000"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200" b="0" baseline="0">
                <a:solidFill>
                  <a:schemeClr val="bg2"/>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a feature</a:t>
            </a:r>
          </a:p>
        </p:txBody>
      </p:sp>
      <p:sp>
        <p:nvSpPr>
          <p:cNvPr id="65" name="Text Placeholder 2">
            <a:extLst>
              <a:ext uri="{FF2B5EF4-FFF2-40B4-BE49-F238E27FC236}">
                <a16:creationId xmlns:a16="http://schemas.microsoft.com/office/drawing/2014/main" id="{FC1890D2-72A1-344B-AAD7-DB97141FE495}"/>
              </a:ext>
            </a:extLst>
          </p:cNvPr>
          <p:cNvSpPr>
            <a:spLocks noGrp="1"/>
          </p:cNvSpPr>
          <p:nvPr>
            <p:ph type="body" idx="30" hasCustomPrompt="1"/>
          </p:nvPr>
        </p:nvSpPr>
        <p:spPr>
          <a:xfrm>
            <a:off x="4572000" y="3147218"/>
            <a:ext cx="4176713" cy="763587"/>
          </a:xfrm>
          <a:prstGeom prst="rect">
            <a:avLst/>
          </a:prstGeom>
          <a:noFill/>
          <a:ln w="9525">
            <a:solidFill>
              <a:schemeClr val="accent2">
                <a:lumMod val="90000"/>
              </a:schemeClr>
            </a:solidFill>
          </a:ln>
        </p:spPr>
        <p:txBody>
          <a:bodyPr lIns="144000" tIns="108000" rIns="108000" bIns="108000"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200" b="0" baseline="0">
                <a:solidFill>
                  <a:schemeClr val="bg2"/>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a feature. </a:t>
            </a:r>
            <a:r>
              <a:rPr lang="en-US" dirty="0" err="1"/>
              <a:t>Euismod</a:t>
            </a:r>
            <a:r>
              <a:rPr lang="en-US" dirty="0"/>
              <a:t> </a:t>
            </a:r>
            <a:r>
              <a:rPr lang="en-US" dirty="0" err="1"/>
              <a:t>tincidunt</a:t>
            </a:r>
            <a:r>
              <a:rPr lang="en-US" dirty="0"/>
              <a:t> </a:t>
            </a:r>
            <a:r>
              <a:rPr lang="en-US" dirty="0" err="1"/>
              <a:t>ut</a:t>
            </a:r>
            <a:r>
              <a:rPr lang="en-US" dirty="0"/>
              <a:t> </a:t>
            </a:r>
            <a:br>
              <a:rPr lang="en-US" dirty="0"/>
            </a:b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66" name="Text Placeholder 2">
            <a:extLst>
              <a:ext uri="{FF2B5EF4-FFF2-40B4-BE49-F238E27FC236}">
                <a16:creationId xmlns:a16="http://schemas.microsoft.com/office/drawing/2014/main" id="{FC1890D2-72A1-344B-AAD7-DB97141FE495}"/>
              </a:ext>
            </a:extLst>
          </p:cNvPr>
          <p:cNvSpPr>
            <a:spLocks noGrp="1"/>
          </p:cNvSpPr>
          <p:nvPr>
            <p:ph type="body" idx="31" hasCustomPrompt="1"/>
          </p:nvPr>
        </p:nvSpPr>
        <p:spPr>
          <a:xfrm>
            <a:off x="4572000" y="4003676"/>
            <a:ext cx="4176713" cy="547687"/>
          </a:xfrm>
          <a:prstGeom prst="rect">
            <a:avLst/>
          </a:prstGeom>
          <a:noFill/>
          <a:ln w="9525">
            <a:solidFill>
              <a:schemeClr val="accent2">
                <a:lumMod val="90000"/>
              </a:schemeClr>
            </a:solidFill>
          </a:ln>
        </p:spPr>
        <p:txBody>
          <a:bodyPr lIns="144000" tIns="108000" rIns="108000" bIns="108000"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200" b="0" baseline="0">
                <a:solidFill>
                  <a:schemeClr val="bg2"/>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a feature. </a:t>
            </a:r>
            <a:r>
              <a:rPr lang="en-US" dirty="0" err="1"/>
              <a:t>Euismod</a:t>
            </a:r>
            <a:r>
              <a:rPr lang="en-US" dirty="0"/>
              <a:t> </a:t>
            </a:r>
            <a:r>
              <a:rPr lang="en-US" dirty="0" err="1"/>
              <a:t>tincidunt</a:t>
            </a:r>
            <a:r>
              <a:rPr lang="en-US" dirty="0"/>
              <a:t> </a:t>
            </a:r>
            <a:r>
              <a:rPr lang="en-US" dirty="0" err="1"/>
              <a:t>ut</a:t>
            </a:r>
            <a:r>
              <a:rPr lang="en-US" dirty="0"/>
              <a:t> </a:t>
            </a:r>
            <a:br>
              <a:rPr lang="en-US" dirty="0"/>
            </a:b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25"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17" name="Text Placeholder 23">
            <a:extLst>
              <a:ext uri="{FF2B5EF4-FFF2-40B4-BE49-F238E27FC236}">
                <a16:creationId xmlns:a16="http://schemas.microsoft.com/office/drawing/2014/main" id="{1F516ACE-C435-1144-823A-C9FCF073323F}"/>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8" name="Text Placeholder 26">
            <a:extLst>
              <a:ext uri="{FF2B5EF4-FFF2-40B4-BE49-F238E27FC236}">
                <a16:creationId xmlns:a16="http://schemas.microsoft.com/office/drawing/2014/main" id="{49D1B531-69FC-894A-8E73-07A64593A2A3}"/>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28" name="Text Placeholder 26">
            <a:extLst>
              <a:ext uri="{FF2B5EF4-FFF2-40B4-BE49-F238E27FC236}">
                <a16:creationId xmlns:a16="http://schemas.microsoft.com/office/drawing/2014/main" id="{70C79B47-79CE-8143-AEC4-1F1E4775097A}"/>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9" name="Text Placeholder 26">
            <a:extLst>
              <a:ext uri="{FF2B5EF4-FFF2-40B4-BE49-F238E27FC236}">
                <a16:creationId xmlns:a16="http://schemas.microsoft.com/office/drawing/2014/main" id="{DF00FB3F-4D3A-984F-8C54-9539317F82C7}"/>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30" name="Text Placeholder 26">
            <a:extLst>
              <a:ext uri="{FF2B5EF4-FFF2-40B4-BE49-F238E27FC236}">
                <a16:creationId xmlns:a16="http://schemas.microsoft.com/office/drawing/2014/main" id="{29B17459-E5A7-294F-8BC0-81B656916F15}"/>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31" name="Text Placeholder 26">
            <a:extLst>
              <a:ext uri="{FF2B5EF4-FFF2-40B4-BE49-F238E27FC236}">
                <a16:creationId xmlns:a16="http://schemas.microsoft.com/office/drawing/2014/main" id="{B3580EBA-0EB6-AC4A-A1B3-3AFC9D0665DA}"/>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32" name="Text Placeholder 26">
            <a:extLst>
              <a:ext uri="{FF2B5EF4-FFF2-40B4-BE49-F238E27FC236}">
                <a16:creationId xmlns:a16="http://schemas.microsoft.com/office/drawing/2014/main" id="{238C32D5-5B4C-6448-A9A5-0BFCFFD57E32}"/>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326856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one 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3ED8C5-31FC-6FB9-B936-D28B840D408A}"/>
              </a:ext>
            </a:extLst>
          </p:cNvPr>
          <p:cNvSpPr/>
          <p:nvPr userDrawn="1"/>
        </p:nvSpPr>
        <p:spPr>
          <a:xfrm>
            <a:off x="0" y="0"/>
            <a:ext cx="9144000" cy="5143500"/>
          </a:xfrm>
          <a:prstGeom prst="rect">
            <a:avLst/>
          </a:prstGeom>
          <a:gradFill>
            <a:gsLst>
              <a:gs pos="70000">
                <a:srgbClr val="0C2090"/>
              </a:gs>
              <a:gs pos="0">
                <a:schemeClr val="bg2"/>
              </a:gs>
              <a:gs pos="100000">
                <a:srgbClr val="1920D6"/>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6" name="Title 1">
            <a:extLst>
              <a:ext uri="{FF2B5EF4-FFF2-40B4-BE49-F238E27FC236}">
                <a16:creationId xmlns:a16="http://schemas.microsoft.com/office/drawing/2014/main" id="{778E423C-960A-B648-97E1-0352B42E4929}"/>
              </a:ext>
            </a:extLst>
          </p:cNvPr>
          <p:cNvSpPr>
            <a:spLocks noGrp="1"/>
          </p:cNvSpPr>
          <p:nvPr>
            <p:ph type="ctrTitle" hasCustomPrompt="1"/>
          </p:nvPr>
        </p:nvSpPr>
        <p:spPr>
          <a:xfrm>
            <a:off x="381755" y="2302349"/>
            <a:ext cx="7251888" cy="538801"/>
          </a:xfrm>
        </p:spPr>
        <p:txBody>
          <a:bodyPr lIns="0" tIns="0" rIns="0" bIns="0" anchor="ctr" anchorCtr="0">
            <a:noAutofit/>
          </a:bodyPr>
          <a:lstStyle>
            <a:lvl1pPr algn="l">
              <a:defRPr sz="4400" b="1" i="0" cap="none" spc="0" baseline="0">
                <a:solidFill>
                  <a:schemeClr val="bg1"/>
                </a:solidFill>
                <a:latin typeface="+mj-lt"/>
                <a:cs typeface="Arial" panose="020B0604020202020204" pitchFamily="34" charset="0"/>
              </a:defRPr>
            </a:lvl1pPr>
          </a:lstStyle>
          <a:p>
            <a:r>
              <a:rPr lang="en-US" dirty="0"/>
              <a:t>A short section title</a:t>
            </a:r>
          </a:p>
        </p:txBody>
      </p:sp>
      <p:sp>
        <p:nvSpPr>
          <p:cNvPr id="3" name="Text Placeholder 2"/>
          <p:cNvSpPr>
            <a:spLocks noGrp="1"/>
          </p:cNvSpPr>
          <p:nvPr>
            <p:ph type="body" sz="quarter" idx="11" hasCustomPrompt="1"/>
          </p:nvPr>
        </p:nvSpPr>
        <p:spPr>
          <a:xfrm>
            <a:off x="374650" y="3271952"/>
            <a:ext cx="5529263" cy="290849"/>
          </a:xfrm>
          <a:prstGeom prst="rect">
            <a:avLst/>
          </a:prstGeom>
        </p:spPr>
        <p:txBody>
          <a:bodyPr lIns="0" tIns="0" rIns="0" bIns="0">
            <a:noAutofit/>
          </a:bodyPr>
          <a:lstStyle>
            <a:lvl1pPr marL="0" indent="0">
              <a:buNone/>
              <a:defRPr sz="2100">
                <a:solidFill>
                  <a:schemeClr val="tx2">
                    <a:lumMod val="40000"/>
                    <a:lumOff val="60000"/>
                  </a:schemeClr>
                </a:solidFill>
                <a:latin typeface="+mn-lt"/>
              </a:defRPr>
            </a:lvl1pPr>
            <a:lvl2pPr marL="342900" indent="0">
              <a:buNone/>
              <a:defRPr sz="2100">
                <a:solidFill>
                  <a:schemeClr val="accent2"/>
                </a:solidFill>
              </a:defRPr>
            </a:lvl2pPr>
            <a:lvl3pPr marL="685800" indent="0">
              <a:buNone/>
              <a:defRPr sz="2100">
                <a:solidFill>
                  <a:schemeClr val="accent2"/>
                </a:solidFill>
              </a:defRPr>
            </a:lvl3pPr>
            <a:lvl4pPr marL="1028700" indent="0">
              <a:buNone/>
              <a:defRPr sz="2100">
                <a:solidFill>
                  <a:schemeClr val="accent2"/>
                </a:solidFill>
              </a:defRPr>
            </a:lvl4pPr>
            <a:lvl5pPr marL="1371600" indent="0">
              <a:buNone/>
              <a:defRPr sz="2100">
                <a:solidFill>
                  <a:schemeClr val="accent2"/>
                </a:solidFill>
              </a:defRPr>
            </a:lvl5pPr>
          </a:lstStyle>
          <a:p>
            <a:pPr lvl="0"/>
            <a:r>
              <a:rPr lang="en-US" dirty="0"/>
              <a:t>Click to add a subtitle</a:t>
            </a:r>
          </a:p>
        </p:txBody>
      </p:sp>
      <p:sp>
        <p:nvSpPr>
          <p:cNvPr id="23" name="Text Placeholder 23">
            <a:extLst>
              <a:ext uri="{FF2B5EF4-FFF2-40B4-BE49-F238E27FC236}">
                <a16:creationId xmlns:a16="http://schemas.microsoft.com/office/drawing/2014/main" id="{4FCCF849-2715-E342-8FEF-86E72E57AEDC}"/>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24" name="Text Placeholder 26">
            <a:extLst>
              <a:ext uri="{FF2B5EF4-FFF2-40B4-BE49-F238E27FC236}">
                <a16:creationId xmlns:a16="http://schemas.microsoft.com/office/drawing/2014/main" id="{BD80679F-2855-2E49-9636-BDD32331D89C}"/>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25" name="Text Placeholder 26">
            <a:extLst>
              <a:ext uri="{FF2B5EF4-FFF2-40B4-BE49-F238E27FC236}">
                <a16:creationId xmlns:a16="http://schemas.microsoft.com/office/drawing/2014/main" id="{ADBEE648-617D-2045-8DB4-6679EECF94B1}"/>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6" name="Text Placeholder 26">
            <a:extLst>
              <a:ext uri="{FF2B5EF4-FFF2-40B4-BE49-F238E27FC236}">
                <a16:creationId xmlns:a16="http://schemas.microsoft.com/office/drawing/2014/main" id="{70F1A9AB-942B-E24E-846C-5EF161DC89D5}"/>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7" name="Text Placeholder 26">
            <a:extLst>
              <a:ext uri="{FF2B5EF4-FFF2-40B4-BE49-F238E27FC236}">
                <a16:creationId xmlns:a16="http://schemas.microsoft.com/office/drawing/2014/main" id="{C8439316-3052-FA40-8704-F40BE2554E0A}"/>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8" name="Text Placeholder 26">
            <a:extLst>
              <a:ext uri="{FF2B5EF4-FFF2-40B4-BE49-F238E27FC236}">
                <a16:creationId xmlns:a16="http://schemas.microsoft.com/office/drawing/2014/main" id="{44841A39-881B-8B43-804A-8E7D45BCB8F9}"/>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9" name="Text Placeholder 26">
            <a:extLst>
              <a:ext uri="{FF2B5EF4-FFF2-40B4-BE49-F238E27FC236}">
                <a16:creationId xmlns:a16="http://schemas.microsoft.com/office/drawing/2014/main" id="{E5E94370-5135-134B-95A1-83C9B239CAA7}"/>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pic>
        <p:nvPicPr>
          <p:cNvPr id="16" name="Graphic 15">
            <a:extLst>
              <a:ext uri="{FF2B5EF4-FFF2-40B4-BE49-F238E27FC236}">
                <a16:creationId xmlns:a16="http://schemas.microsoft.com/office/drawing/2014/main" id="{CACFB31B-5CCA-49B4-B6B3-F3A865CA6A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609" y="341642"/>
            <a:ext cx="1239526" cy="252000"/>
          </a:xfrm>
          <a:prstGeom prst="rect">
            <a:avLst/>
          </a:prstGeom>
        </p:spPr>
      </p:pic>
      <p:pic>
        <p:nvPicPr>
          <p:cNvPr id="4" name="Graphic 1">
            <a:extLst>
              <a:ext uri="{FF2B5EF4-FFF2-40B4-BE49-F238E27FC236}">
                <a16:creationId xmlns:a16="http://schemas.microsoft.com/office/drawing/2014/main" id="{5323A59C-0F55-B1D4-38BE-CB3BE9A6BEE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55500" y="417872"/>
            <a:ext cx="1310083" cy="323999"/>
          </a:xfrm>
          <a:prstGeom prst="rect">
            <a:avLst/>
          </a:prstGeom>
        </p:spPr>
      </p:pic>
    </p:spTree>
    <p:extLst>
      <p:ext uri="{BB962C8B-B14F-4D97-AF65-F5344CB8AC3E}">
        <p14:creationId xmlns:p14="http://schemas.microsoft.com/office/powerpoint/2010/main" val="42730981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eatures list (5)">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D8D52C8-8B0E-F747-A256-58B626C9C703}"/>
              </a:ext>
            </a:extLst>
          </p:cNvPr>
          <p:cNvSpPr>
            <a:spLocks noGrp="1"/>
          </p:cNvSpPr>
          <p:nvPr>
            <p:ph type="title" hasCustomPrompt="1"/>
          </p:nvPr>
        </p:nvSpPr>
        <p:spPr>
          <a:xfrm>
            <a:off x="383607" y="237316"/>
            <a:ext cx="8365106" cy="706215"/>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27" name="Picture Placeholder 6"/>
          <p:cNvSpPr>
            <a:spLocks noGrp="1"/>
          </p:cNvSpPr>
          <p:nvPr>
            <p:ph type="pic" sz="quarter" idx="21" hasCustomPrompt="1"/>
          </p:nvPr>
        </p:nvSpPr>
        <p:spPr>
          <a:xfrm>
            <a:off x="4820670" y="1166813"/>
            <a:ext cx="3928043" cy="3384550"/>
          </a:xfrm>
          <a:prstGeom prst="rect">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900">
                <a:solidFill>
                  <a:schemeClr val="bg2"/>
                </a:solidFill>
              </a:defRPr>
            </a:lvl1pPr>
          </a:lstStyle>
          <a:p>
            <a:r>
              <a:rPr lang="en-US" dirty="0"/>
              <a:t>Click on the icon to add a picture</a:t>
            </a:r>
          </a:p>
        </p:txBody>
      </p:sp>
      <p:sp>
        <p:nvSpPr>
          <p:cNvPr id="31" name="Text Placeholder 2"/>
          <p:cNvSpPr>
            <a:spLocks noGrp="1"/>
          </p:cNvSpPr>
          <p:nvPr>
            <p:ph type="body" sz="quarter" idx="22" hasCustomPrompt="1"/>
          </p:nvPr>
        </p:nvSpPr>
        <p:spPr>
          <a:xfrm>
            <a:off x="374650" y="1177541"/>
            <a:ext cx="4212000"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3"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74651" y="1521203"/>
            <a:ext cx="4212000" cy="826022"/>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Tx/>
              <a:buNone/>
              <a:tabLst/>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marL="228600" marR="0" lvl="0" indent="-228600" algn="l" defTabSz="685800" rtl="0" eaLnBrk="1" fontAlgn="auto" latinLnBrk="0" hangingPunct="1">
              <a:lnSpc>
                <a:spcPct val="100000"/>
              </a:lnSpc>
              <a:spcBef>
                <a:spcPts val="600"/>
              </a:spcBef>
              <a:spcAft>
                <a:spcPts val="0"/>
              </a:spcAft>
              <a:buClrTx/>
              <a:buSzTx/>
              <a:tabLst/>
              <a:defRPr/>
            </a:pPr>
            <a:r>
              <a:rPr lang="en-US" dirty="0"/>
              <a:t>Click to start texting</a:t>
            </a:r>
          </a:p>
        </p:txBody>
      </p:sp>
      <p:sp>
        <p:nvSpPr>
          <p:cNvPr id="34" name="Text Placeholder 2"/>
          <p:cNvSpPr>
            <a:spLocks noGrp="1"/>
          </p:cNvSpPr>
          <p:nvPr>
            <p:ph type="body" sz="quarter" idx="28" hasCustomPrompt="1"/>
          </p:nvPr>
        </p:nvSpPr>
        <p:spPr>
          <a:xfrm>
            <a:off x="374650" y="2492905"/>
            <a:ext cx="4212000"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5" name="Content Placeholder 2">
            <a:extLst>
              <a:ext uri="{FF2B5EF4-FFF2-40B4-BE49-F238E27FC236}">
                <a16:creationId xmlns:a16="http://schemas.microsoft.com/office/drawing/2014/main" id="{1D312E8C-BE32-5F45-A5AB-57FDA3272178}"/>
              </a:ext>
            </a:extLst>
          </p:cNvPr>
          <p:cNvSpPr>
            <a:spLocks noGrp="1"/>
          </p:cNvSpPr>
          <p:nvPr>
            <p:ph sz="quarter" idx="29" hasCustomPrompt="1"/>
          </p:nvPr>
        </p:nvSpPr>
        <p:spPr>
          <a:xfrm>
            <a:off x="374651" y="2836567"/>
            <a:ext cx="4212000" cy="634237"/>
          </a:xfrm>
          <a:prstGeom prst="rect">
            <a:avLst/>
          </a:prstGeom>
        </p:spPr>
        <p:txBody>
          <a:bodyPr lIns="0" tIns="0" rIns="0" bIns="0">
            <a:noAutofit/>
          </a:bodyPr>
          <a:lstStyle>
            <a:lvl1pPr marL="228600" marR="0" indent="-228600" algn="l" defTabSz="685800" rtl="0" eaLnBrk="1" fontAlgn="auto" latinLnBrk="0" hangingPunct="1">
              <a:lnSpc>
                <a:spcPct val="100000"/>
              </a:lnSpc>
              <a:spcBef>
                <a:spcPts val="600"/>
              </a:spcBef>
              <a:spcAft>
                <a:spcPts val="0"/>
              </a:spcAft>
              <a:buClrTx/>
              <a:buSzTx/>
              <a:buFontTx/>
              <a:buNone/>
              <a:tabLst/>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marL="228600" marR="0" lvl="0" indent="-228600" algn="l" defTabSz="685800" rtl="0" eaLnBrk="1" fontAlgn="auto" latinLnBrk="0" hangingPunct="1">
              <a:lnSpc>
                <a:spcPct val="100000"/>
              </a:lnSpc>
              <a:spcBef>
                <a:spcPts val="600"/>
              </a:spcBef>
              <a:spcAft>
                <a:spcPts val="0"/>
              </a:spcAft>
              <a:buClrTx/>
              <a:buSzTx/>
              <a:tabLst/>
              <a:defRPr/>
            </a:pPr>
            <a:r>
              <a:rPr lang="en-US" dirty="0"/>
              <a:t>Click to start texting</a:t>
            </a:r>
          </a:p>
        </p:txBody>
      </p:sp>
      <p:sp>
        <p:nvSpPr>
          <p:cNvPr id="36" name="Text Placeholder 2"/>
          <p:cNvSpPr>
            <a:spLocks noGrp="1"/>
          </p:cNvSpPr>
          <p:nvPr>
            <p:ph type="body" sz="quarter" idx="30" hasCustomPrompt="1"/>
          </p:nvPr>
        </p:nvSpPr>
        <p:spPr>
          <a:xfrm>
            <a:off x="374650" y="3616484"/>
            <a:ext cx="4212000"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7" name="Content Placeholder 2">
            <a:extLst>
              <a:ext uri="{FF2B5EF4-FFF2-40B4-BE49-F238E27FC236}">
                <a16:creationId xmlns:a16="http://schemas.microsoft.com/office/drawing/2014/main" id="{1D312E8C-BE32-5F45-A5AB-57FDA3272178}"/>
              </a:ext>
            </a:extLst>
          </p:cNvPr>
          <p:cNvSpPr>
            <a:spLocks noGrp="1"/>
          </p:cNvSpPr>
          <p:nvPr>
            <p:ph sz="quarter" idx="31" hasCustomPrompt="1"/>
          </p:nvPr>
        </p:nvSpPr>
        <p:spPr>
          <a:xfrm>
            <a:off x="374651" y="3960146"/>
            <a:ext cx="4212000" cy="634237"/>
          </a:xfrm>
          <a:prstGeom prst="rect">
            <a:avLst/>
          </a:prstGeom>
        </p:spPr>
        <p:txBody>
          <a:bodyPr lIns="0" tIns="0" rIns="0" bIns="0">
            <a:noAutofit/>
          </a:bodyPr>
          <a:lstStyle>
            <a:lvl1pPr marL="228600" marR="0" indent="-228600" algn="l" defTabSz="685800" rtl="0" eaLnBrk="1" fontAlgn="auto" latinLnBrk="0" hangingPunct="1">
              <a:lnSpc>
                <a:spcPct val="100000"/>
              </a:lnSpc>
              <a:spcBef>
                <a:spcPts val="600"/>
              </a:spcBef>
              <a:spcAft>
                <a:spcPts val="0"/>
              </a:spcAft>
              <a:buClrTx/>
              <a:buSzTx/>
              <a:buFontTx/>
              <a:buNone/>
              <a:tabLst/>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marL="228600" marR="0" lvl="0" indent="-228600" algn="l" defTabSz="685800" rtl="0" eaLnBrk="1" fontAlgn="auto" latinLnBrk="0" hangingPunct="1">
              <a:lnSpc>
                <a:spcPct val="100000"/>
              </a:lnSpc>
              <a:spcBef>
                <a:spcPts val="600"/>
              </a:spcBef>
              <a:spcAft>
                <a:spcPts val="0"/>
              </a:spcAft>
              <a:buClrTx/>
              <a:buSzTx/>
              <a:tabLst/>
              <a:defRPr/>
            </a:pPr>
            <a:r>
              <a:rPr lang="en-US" dirty="0"/>
              <a:t>Click to start texting</a:t>
            </a:r>
          </a:p>
        </p:txBody>
      </p:sp>
      <p:sp>
        <p:nvSpPr>
          <p:cNvPr id="25"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18" name="Text Placeholder 23">
            <a:extLst>
              <a:ext uri="{FF2B5EF4-FFF2-40B4-BE49-F238E27FC236}">
                <a16:creationId xmlns:a16="http://schemas.microsoft.com/office/drawing/2014/main" id="{E81C8FAD-0462-5B46-AC50-B54DE3368917}"/>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28" name="Text Placeholder 26">
            <a:extLst>
              <a:ext uri="{FF2B5EF4-FFF2-40B4-BE49-F238E27FC236}">
                <a16:creationId xmlns:a16="http://schemas.microsoft.com/office/drawing/2014/main" id="{A49CCD20-EED4-9D46-9015-B36088C9D684}"/>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29" name="Text Placeholder 26">
            <a:extLst>
              <a:ext uri="{FF2B5EF4-FFF2-40B4-BE49-F238E27FC236}">
                <a16:creationId xmlns:a16="http://schemas.microsoft.com/office/drawing/2014/main" id="{3CC69AD0-3D00-E744-979B-E3FA179082DF}"/>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30" name="Text Placeholder 26">
            <a:extLst>
              <a:ext uri="{FF2B5EF4-FFF2-40B4-BE49-F238E27FC236}">
                <a16:creationId xmlns:a16="http://schemas.microsoft.com/office/drawing/2014/main" id="{1A19CE4E-6A14-8C4F-8ECC-EAC09CB1E0F0}"/>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32" name="Text Placeholder 26">
            <a:extLst>
              <a:ext uri="{FF2B5EF4-FFF2-40B4-BE49-F238E27FC236}">
                <a16:creationId xmlns:a16="http://schemas.microsoft.com/office/drawing/2014/main" id="{810D9FC8-B9EA-1E45-B679-2F2518559D92}"/>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38" name="Text Placeholder 26">
            <a:extLst>
              <a:ext uri="{FF2B5EF4-FFF2-40B4-BE49-F238E27FC236}">
                <a16:creationId xmlns:a16="http://schemas.microsoft.com/office/drawing/2014/main" id="{C8E54067-B891-9149-A39F-71A3F7C11728}"/>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39" name="Text Placeholder 26">
            <a:extLst>
              <a:ext uri="{FF2B5EF4-FFF2-40B4-BE49-F238E27FC236}">
                <a16:creationId xmlns:a16="http://schemas.microsoft.com/office/drawing/2014/main" id="{BE8F03DD-C957-AC4F-AD70-A82057B48B09}"/>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0885426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radistinctio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D8D52C8-8B0E-F747-A256-58B626C9C703}"/>
              </a:ext>
            </a:extLst>
          </p:cNvPr>
          <p:cNvSpPr>
            <a:spLocks noGrp="1"/>
          </p:cNvSpPr>
          <p:nvPr>
            <p:ph type="title" hasCustomPrompt="1"/>
          </p:nvPr>
        </p:nvSpPr>
        <p:spPr>
          <a:xfrm>
            <a:off x="383607" y="237316"/>
            <a:ext cx="8365106" cy="706215"/>
          </a:xfrm>
          <a:prstGeom prst="rect">
            <a:avLst/>
          </a:prstGeom>
        </p:spPr>
        <p:txBody>
          <a:bodyPr vert="horz" lIns="0" tIns="0" rIns="0" bIns="0" rtlCol="0" anchor="t" anchorCtr="0">
            <a:noAutofit/>
          </a:bodyPr>
          <a:lstStyle>
            <a:lvl1pPr algn="ctr">
              <a:defRPr>
                <a:latin typeface="+mj-lt"/>
              </a:defRPr>
            </a:lvl1pPr>
          </a:lstStyle>
          <a:p>
            <a:r>
              <a:rPr lang="en-US" dirty="0"/>
              <a:t>Click to add a title</a:t>
            </a:r>
          </a:p>
        </p:txBody>
      </p:sp>
      <p:sp>
        <p:nvSpPr>
          <p:cNvPr id="31" name="Text Placeholder 2"/>
          <p:cNvSpPr>
            <a:spLocks noGrp="1"/>
          </p:cNvSpPr>
          <p:nvPr>
            <p:ph type="body" sz="quarter" idx="22" hasCustomPrompt="1"/>
          </p:nvPr>
        </p:nvSpPr>
        <p:spPr>
          <a:xfrm>
            <a:off x="1618571" y="1257491"/>
            <a:ext cx="3132000" cy="422719"/>
          </a:xfrm>
          <a:prstGeom prst="rect">
            <a:avLst/>
          </a:prstGeom>
          <a:solidFill>
            <a:schemeClr val="bg2"/>
          </a:solidFill>
        </p:spPr>
        <p:txBody>
          <a:bodyPr lIns="144000" tIns="72000" rIns="108000" bIns="72000">
            <a:noAutofit/>
          </a:bodyPr>
          <a:lstStyle>
            <a:lvl1pPr marL="0" indent="0" algn="l">
              <a:lnSpc>
                <a:spcPct val="100000"/>
              </a:lnSpc>
              <a:spcBef>
                <a:spcPts val="600"/>
              </a:spcBef>
              <a:buNone/>
              <a:defRPr lang="en-US" sz="1800" b="0"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 name="Text Placeholder 2"/>
          <p:cNvSpPr>
            <a:spLocks noGrp="1"/>
          </p:cNvSpPr>
          <p:nvPr>
            <p:ph type="body" sz="quarter" idx="28" hasCustomPrompt="1"/>
          </p:nvPr>
        </p:nvSpPr>
        <p:spPr>
          <a:xfrm>
            <a:off x="1618571" y="1759903"/>
            <a:ext cx="3132000" cy="781367"/>
          </a:xfrm>
          <a:prstGeom prst="rect">
            <a:avLst/>
          </a:prstGeom>
          <a:solidFill>
            <a:schemeClr val="bg2"/>
          </a:solidFill>
        </p:spPr>
        <p:txBody>
          <a:bodyPr lIns="144000" tIns="72000" rIns="108000" bIns="72000">
            <a:noAutofit/>
          </a:bodyPr>
          <a:lstStyle>
            <a:lvl1pPr marL="0" indent="0">
              <a:lnSpc>
                <a:spcPct val="100000"/>
              </a:lnSpc>
              <a:spcBef>
                <a:spcPts val="600"/>
              </a:spcBef>
              <a:buNone/>
              <a:defRPr sz="1200">
                <a:solidFill>
                  <a:schemeClr val="bg1"/>
                </a:solidFill>
                <a:latin typeface="+mn-lt"/>
              </a:defRPr>
            </a:lvl1pPr>
          </a:lstStyle>
          <a:p>
            <a:pPr lvl="0"/>
            <a:r>
              <a:rPr lang="en-US" dirty="0"/>
              <a:t>Click to add a title</a:t>
            </a:r>
          </a:p>
        </p:txBody>
      </p:sp>
      <p:sp>
        <p:nvSpPr>
          <p:cNvPr id="21" name="Text Placeholder 2"/>
          <p:cNvSpPr>
            <a:spLocks noGrp="1"/>
          </p:cNvSpPr>
          <p:nvPr>
            <p:ph type="body" sz="quarter" idx="29" hasCustomPrompt="1"/>
          </p:nvPr>
        </p:nvSpPr>
        <p:spPr>
          <a:xfrm>
            <a:off x="1618571" y="2620963"/>
            <a:ext cx="3132000" cy="781367"/>
          </a:xfrm>
          <a:prstGeom prst="rect">
            <a:avLst/>
          </a:prstGeom>
          <a:solidFill>
            <a:schemeClr val="bg2"/>
          </a:solidFill>
        </p:spPr>
        <p:txBody>
          <a:bodyPr lIns="144000" tIns="72000" rIns="108000" bIns="72000">
            <a:noAutofit/>
          </a:bodyPr>
          <a:lstStyle>
            <a:lvl1pPr marL="0" indent="0">
              <a:lnSpc>
                <a:spcPct val="100000"/>
              </a:lnSpc>
              <a:spcBef>
                <a:spcPts val="600"/>
              </a:spcBef>
              <a:buNone/>
              <a:defRPr sz="1200">
                <a:solidFill>
                  <a:schemeClr val="bg1"/>
                </a:solidFill>
                <a:latin typeface="+mn-lt"/>
              </a:defRPr>
            </a:lvl1pPr>
          </a:lstStyle>
          <a:p>
            <a:pPr lvl="0"/>
            <a:r>
              <a:rPr lang="en-US" dirty="0"/>
              <a:t>Click to add a title</a:t>
            </a:r>
          </a:p>
        </p:txBody>
      </p:sp>
      <p:sp>
        <p:nvSpPr>
          <p:cNvPr id="22" name="Text Placeholder 2"/>
          <p:cNvSpPr>
            <a:spLocks noGrp="1"/>
          </p:cNvSpPr>
          <p:nvPr>
            <p:ph type="body" sz="quarter" idx="30" hasCustomPrompt="1"/>
          </p:nvPr>
        </p:nvSpPr>
        <p:spPr>
          <a:xfrm>
            <a:off x="1618571" y="3482023"/>
            <a:ext cx="3132000" cy="781367"/>
          </a:xfrm>
          <a:prstGeom prst="rect">
            <a:avLst/>
          </a:prstGeom>
          <a:solidFill>
            <a:schemeClr val="bg2"/>
          </a:solidFill>
        </p:spPr>
        <p:txBody>
          <a:bodyPr lIns="144000" tIns="72000" rIns="108000" bIns="72000">
            <a:noAutofit/>
          </a:bodyPr>
          <a:lstStyle>
            <a:lvl1pPr marL="0" indent="0">
              <a:lnSpc>
                <a:spcPct val="100000"/>
              </a:lnSpc>
              <a:spcBef>
                <a:spcPts val="600"/>
              </a:spcBef>
              <a:buNone/>
              <a:defRPr sz="1200">
                <a:solidFill>
                  <a:schemeClr val="bg1"/>
                </a:solidFill>
                <a:latin typeface="+mn-lt"/>
              </a:defRPr>
            </a:lvl1pPr>
          </a:lstStyle>
          <a:p>
            <a:pPr lvl="0"/>
            <a:r>
              <a:rPr lang="en-US" dirty="0"/>
              <a:t>Click to add a title</a:t>
            </a:r>
          </a:p>
        </p:txBody>
      </p:sp>
      <p:sp>
        <p:nvSpPr>
          <p:cNvPr id="23" name="Text Placeholder 2"/>
          <p:cNvSpPr>
            <a:spLocks noGrp="1"/>
          </p:cNvSpPr>
          <p:nvPr>
            <p:ph type="body" sz="quarter" idx="31" hasCustomPrompt="1"/>
          </p:nvPr>
        </p:nvSpPr>
        <p:spPr>
          <a:xfrm>
            <a:off x="4399871" y="1464824"/>
            <a:ext cx="3132000" cy="422719"/>
          </a:xfrm>
          <a:prstGeom prst="rect">
            <a:avLst/>
          </a:prstGeom>
          <a:solidFill>
            <a:schemeClr val="tx2"/>
          </a:solidFill>
        </p:spPr>
        <p:txBody>
          <a:bodyPr lIns="144000" tIns="72000" rIns="108000" bIns="72000">
            <a:noAutofit/>
          </a:bodyPr>
          <a:lstStyle>
            <a:lvl1pPr marL="0" indent="0" algn="l">
              <a:lnSpc>
                <a:spcPct val="100000"/>
              </a:lnSpc>
              <a:spcBef>
                <a:spcPts val="600"/>
              </a:spcBef>
              <a:buNone/>
              <a:defRPr lang="en-US" sz="1800" b="0"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24" name="Text Placeholder 2"/>
          <p:cNvSpPr>
            <a:spLocks noGrp="1"/>
          </p:cNvSpPr>
          <p:nvPr>
            <p:ph type="body" sz="quarter" idx="32" hasCustomPrompt="1"/>
          </p:nvPr>
        </p:nvSpPr>
        <p:spPr>
          <a:xfrm>
            <a:off x="4399871" y="1967236"/>
            <a:ext cx="3132000" cy="781367"/>
          </a:xfrm>
          <a:prstGeom prst="rect">
            <a:avLst/>
          </a:prstGeom>
          <a:solidFill>
            <a:schemeClr val="tx2"/>
          </a:solidFill>
        </p:spPr>
        <p:txBody>
          <a:bodyPr lIns="144000" tIns="72000" rIns="108000" bIns="72000">
            <a:noAutofit/>
          </a:bodyPr>
          <a:lstStyle>
            <a:lvl1pPr marL="0" indent="0">
              <a:lnSpc>
                <a:spcPct val="100000"/>
              </a:lnSpc>
              <a:spcBef>
                <a:spcPts val="600"/>
              </a:spcBef>
              <a:buNone/>
              <a:defRPr sz="1200">
                <a:solidFill>
                  <a:schemeClr val="bg1"/>
                </a:solidFill>
                <a:latin typeface="+mn-lt"/>
              </a:defRPr>
            </a:lvl1pPr>
          </a:lstStyle>
          <a:p>
            <a:pPr lvl="0"/>
            <a:r>
              <a:rPr lang="en-US" dirty="0"/>
              <a:t>Click to add a title</a:t>
            </a:r>
          </a:p>
        </p:txBody>
      </p:sp>
      <p:sp>
        <p:nvSpPr>
          <p:cNvPr id="26" name="Text Placeholder 2"/>
          <p:cNvSpPr>
            <a:spLocks noGrp="1"/>
          </p:cNvSpPr>
          <p:nvPr>
            <p:ph type="body" sz="quarter" idx="33" hasCustomPrompt="1"/>
          </p:nvPr>
        </p:nvSpPr>
        <p:spPr>
          <a:xfrm>
            <a:off x="4399871" y="2828296"/>
            <a:ext cx="3132000" cy="781367"/>
          </a:xfrm>
          <a:prstGeom prst="rect">
            <a:avLst/>
          </a:prstGeom>
          <a:solidFill>
            <a:schemeClr val="tx2"/>
          </a:solidFill>
        </p:spPr>
        <p:txBody>
          <a:bodyPr lIns="144000" tIns="72000" rIns="108000" bIns="72000">
            <a:noAutofit/>
          </a:bodyPr>
          <a:lstStyle>
            <a:lvl1pPr marL="0" indent="0">
              <a:lnSpc>
                <a:spcPct val="100000"/>
              </a:lnSpc>
              <a:spcBef>
                <a:spcPts val="600"/>
              </a:spcBef>
              <a:buNone/>
              <a:defRPr sz="1200">
                <a:solidFill>
                  <a:schemeClr val="bg1"/>
                </a:solidFill>
                <a:latin typeface="+mn-lt"/>
              </a:defRPr>
            </a:lvl1pPr>
          </a:lstStyle>
          <a:p>
            <a:pPr lvl="0"/>
            <a:r>
              <a:rPr lang="en-US" dirty="0"/>
              <a:t>Click to add a title</a:t>
            </a:r>
          </a:p>
        </p:txBody>
      </p:sp>
      <p:sp>
        <p:nvSpPr>
          <p:cNvPr id="28" name="Text Placeholder 2"/>
          <p:cNvSpPr>
            <a:spLocks noGrp="1"/>
          </p:cNvSpPr>
          <p:nvPr>
            <p:ph type="body" sz="quarter" idx="34" hasCustomPrompt="1"/>
          </p:nvPr>
        </p:nvSpPr>
        <p:spPr>
          <a:xfrm>
            <a:off x="4399871" y="3689356"/>
            <a:ext cx="3132000" cy="781367"/>
          </a:xfrm>
          <a:prstGeom prst="rect">
            <a:avLst/>
          </a:prstGeom>
          <a:solidFill>
            <a:schemeClr val="tx2"/>
          </a:solidFill>
        </p:spPr>
        <p:txBody>
          <a:bodyPr lIns="144000" tIns="72000" rIns="108000" bIns="72000">
            <a:noAutofit/>
          </a:bodyPr>
          <a:lstStyle>
            <a:lvl1pPr marL="0" indent="0">
              <a:lnSpc>
                <a:spcPct val="100000"/>
              </a:lnSpc>
              <a:spcBef>
                <a:spcPts val="600"/>
              </a:spcBef>
              <a:buNone/>
              <a:defRPr sz="1200">
                <a:solidFill>
                  <a:schemeClr val="bg1"/>
                </a:solidFill>
                <a:latin typeface="+mn-lt"/>
              </a:defRPr>
            </a:lvl1pPr>
          </a:lstStyle>
          <a:p>
            <a:pPr lvl="0"/>
            <a:r>
              <a:rPr lang="en-US" dirty="0"/>
              <a:t>Click to add a title</a:t>
            </a:r>
          </a:p>
        </p:txBody>
      </p:sp>
      <p:sp>
        <p:nvSpPr>
          <p:cNvPr id="25"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ctr">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34" name="Text Placeholder 23">
            <a:extLst>
              <a:ext uri="{FF2B5EF4-FFF2-40B4-BE49-F238E27FC236}">
                <a16:creationId xmlns:a16="http://schemas.microsoft.com/office/drawing/2014/main" id="{468BF5AF-81DA-0047-8305-35D40B2EBC43}"/>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35" name="Text Placeholder 26">
            <a:extLst>
              <a:ext uri="{FF2B5EF4-FFF2-40B4-BE49-F238E27FC236}">
                <a16:creationId xmlns:a16="http://schemas.microsoft.com/office/drawing/2014/main" id="{EAA99AB4-2A2D-DD4E-B3AD-9232B90AE578}"/>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36" name="Text Placeholder 26">
            <a:extLst>
              <a:ext uri="{FF2B5EF4-FFF2-40B4-BE49-F238E27FC236}">
                <a16:creationId xmlns:a16="http://schemas.microsoft.com/office/drawing/2014/main" id="{FC342B37-F051-5B4F-919E-007E591FC85E}"/>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37" name="Text Placeholder 26">
            <a:extLst>
              <a:ext uri="{FF2B5EF4-FFF2-40B4-BE49-F238E27FC236}">
                <a16:creationId xmlns:a16="http://schemas.microsoft.com/office/drawing/2014/main" id="{F51499E3-A489-5343-AD4D-63A037452E77}"/>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38" name="Text Placeholder 26">
            <a:extLst>
              <a:ext uri="{FF2B5EF4-FFF2-40B4-BE49-F238E27FC236}">
                <a16:creationId xmlns:a16="http://schemas.microsoft.com/office/drawing/2014/main" id="{ACC7175E-368E-E843-85BF-C4FE6583C523}"/>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39" name="Text Placeholder 26">
            <a:extLst>
              <a:ext uri="{FF2B5EF4-FFF2-40B4-BE49-F238E27FC236}">
                <a16:creationId xmlns:a16="http://schemas.microsoft.com/office/drawing/2014/main" id="{B982CB4D-49A3-D342-A775-7F017A178CF6}"/>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0" name="Text Placeholder 26">
            <a:extLst>
              <a:ext uri="{FF2B5EF4-FFF2-40B4-BE49-F238E27FC236}">
                <a16:creationId xmlns:a16="http://schemas.microsoft.com/office/drawing/2014/main" id="{A30E53D8-23CB-0D4F-8125-BBF43B5528D9}"/>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6015487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uge phrase">
    <p:spTree>
      <p:nvGrpSpPr>
        <p:cNvPr id="1" name=""/>
        <p:cNvGrpSpPr/>
        <p:nvPr/>
      </p:nvGrpSpPr>
      <p:grpSpPr>
        <a:xfrm>
          <a:off x="0" y="0"/>
          <a:ext cx="0" cy="0"/>
          <a:chOff x="0" y="0"/>
          <a:chExt cx="0" cy="0"/>
        </a:xfrm>
      </p:grpSpPr>
      <p:sp>
        <p:nvSpPr>
          <p:cNvPr id="6" name="Text Placeholder 5"/>
          <p:cNvSpPr>
            <a:spLocks noGrp="1"/>
          </p:cNvSpPr>
          <p:nvPr>
            <p:ph type="body" sz="quarter" idx="17" hasCustomPrompt="1"/>
          </p:nvPr>
        </p:nvSpPr>
        <p:spPr>
          <a:xfrm>
            <a:off x="374650" y="1301302"/>
            <a:ext cx="8374063" cy="2140982"/>
          </a:xfrm>
          <a:prstGeom prst="rect">
            <a:avLst/>
          </a:prstGeom>
        </p:spPr>
        <p:txBody>
          <a:bodyPr anchor="ctr"/>
          <a:lstStyle>
            <a:lvl1pPr marL="0" indent="0" algn="ctr">
              <a:lnSpc>
                <a:spcPct val="100000"/>
              </a:lnSpc>
              <a:spcBef>
                <a:spcPts val="0"/>
              </a:spcBef>
              <a:buNone/>
              <a:defRPr sz="2400">
                <a:solidFill>
                  <a:schemeClr val="bg2"/>
                </a:solidFill>
                <a:latin typeface="+mj-lt"/>
              </a:defRPr>
            </a:lvl1pPr>
            <a:lvl2pPr marL="342900" indent="0" algn="ctr">
              <a:lnSpc>
                <a:spcPct val="100000"/>
              </a:lnSpc>
              <a:spcBef>
                <a:spcPts val="0"/>
              </a:spcBef>
              <a:buNone/>
              <a:defRPr/>
            </a:lvl2pPr>
            <a:lvl3pPr marL="685800" indent="0" algn="ctr">
              <a:lnSpc>
                <a:spcPct val="100000"/>
              </a:lnSpc>
              <a:spcBef>
                <a:spcPts val="0"/>
              </a:spcBef>
              <a:buNone/>
              <a:defRPr/>
            </a:lvl3pPr>
            <a:lvl4pPr marL="1028700" indent="0" algn="ctr">
              <a:lnSpc>
                <a:spcPct val="100000"/>
              </a:lnSpc>
              <a:spcBef>
                <a:spcPts val="0"/>
              </a:spcBef>
              <a:buNone/>
              <a:defRPr/>
            </a:lvl4pPr>
            <a:lvl5pPr marL="1371600" indent="0" algn="ctr">
              <a:lnSpc>
                <a:spcPct val="100000"/>
              </a:lnSpc>
              <a:spcBef>
                <a:spcPts val="0"/>
              </a:spcBef>
              <a:buNone/>
              <a:defRPr/>
            </a:lvl5pPr>
          </a:lstStyle>
          <a:p>
            <a:pPr lvl="0"/>
            <a:r>
              <a:rPr lang="en-US" dirty="0"/>
              <a:t>Click to add a quote or a phrase</a:t>
            </a:r>
          </a:p>
        </p:txBody>
      </p:sp>
      <p:sp>
        <p:nvSpPr>
          <p:cNvPr id="12" name="Text Placeholder 11"/>
          <p:cNvSpPr>
            <a:spLocks noGrp="1"/>
          </p:cNvSpPr>
          <p:nvPr>
            <p:ph type="body" sz="quarter" idx="18" hasCustomPrompt="1"/>
          </p:nvPr>
        </p:nvSpPr>
        <p:spPr>
          <a:xfrm>
            <a:off x="374650" y="3509589"/>
            <a:ext cx="8374063" cy="649288"/>
          </a:xfrm>
          <a:prstGeom prst="rect">
            <a:avLst/>
          </a:prstGeom>
        </p:spPr>
        <p:txBody>
          <a:bodyPr/>
          <a:lstStyle>
            <a:lvl1pPr marL="0" indent="0" algn="ctr">
              <a:buNone/>
              <a:defRPr sz="1600" baseline="0">
                <a:solidFill>
                  <a:schemeClr val="bg2"/>
                </a:solidFill>
              </a:defRPr>
            </a:lvl1pPr>
          </a:lstStyle>
          <a:p>
            <a:pPr lvl="0"/>
            <a:r>
              <a:rPr lang="en-US" dirty="0"/>
              <a:t>Click to add an author or delete if not needed</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4151748" y="452229"/>
            <a:ext cx="737150" cy="714584"/>
          </a:xfrm>
          <a:prstGeom prst="rect">
            <a:avLst/>
          </a:prstGeom>
        </p:spPr>
      </p:pic>
      <p:sp>
        <p:nvSpPr>
          <p:cNvPr id="18" name="Text Placeholder 23">
            <a:extLst>
              <a:ext uri="{FF2B5EF4-FFF2-40B4-BE49-F238E27FC236}">
                <a16:creationId xmlns:a16="http://schemas.microsoft.com/office/drawing/2014/main" id="{79F9E387-CCD4-564D-B7AA-67AB7E071641}"/>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9" name="Text Placeholder 26">
            <a:extLst>
              <a:ext uri="{FF2B5EF4-FFF2-40B4-BE49-F238E27FC236}">
                <a16:creationId xmlns:a16="http://schemas.microsoft.com/office/drawing/2014/main" id="{3823A2BF-3DE0-FD4E-A08A-84C77F27D75C}"/>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23" name="Text Placeholder 26">
            <a:extLst>
              <a:ext uri="{FF2B5EF4-FFF2-40B4-BE49-F238E27FC236}">
                <a16:creationId xmlns:a16="http://schemas.microsoft.com/office/drawing/2014/main" id="{62EB47F8-9141-E740-9618-DCD964BE2AB3}"/>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4" name="Text Placeholder 26">
            <a:extLst>
              <a:ext uri="{FF2B5EF4-FFF2-40B4-BE49-F238E27FC236}">
                <a16:creationId xmlns:a16="http://schemas.microsoft.com/office/drawing/2014/main" id="{F02455EB-6503-534A-926F-88BED8CF363E}"/>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5" name="Text Placeholder 26">
            <a:extLst>
              <a:ext uri="{FF2B5EF4-FFF2-40B4-BE49-F238E27FC236}">
                <a16:creationId xmlns:a16="http://schemas.microsoft.com/office/drawing/2014/main" id="{456B7CCC-BAA1-1C4D-9515-D99580656E4C}"/>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6" name="Text Placeholder 26">
            <a:extLst>
              <a:ext uri="{FF2B5EF4-FFF2-40B4-BE49-F238E27FC236}">
                <a16:creationId xmlns:a16="http://schemas.microsoft.com/office/drawing/2014/main" id="{18675AB5-DB9F-AB46-8C98-6DD3DB3269BF}"/>
              </a:ext>
            </a:extLst>
          </p:cNvPr>
          <p:cNvSpPr>
            <a:spLocks noGrp="1"/>
          </p:cNvSpPr>
          <p:nvPr>
            <p:ph type="body" sz="quarter" idx="19"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7" name="Text Placeholder 26">
            <a:extLst>
              <a:ext uri="{FF2B5EF4-FFF2-40B4-BE49-F238E27FC236}">
                <a16:creationId xmlns:a16="http://schemas.microsoft.com/office/drawing/2014/main" id="{3B16CFFE-9B41-874E-9D1D-967B293C1726}"/>
              </a:ext>
            </a:extLst>
          </p:cNvPr>
          <p:cNvSpPr>
            <a:spLocks noGrp="1"/>
          </p:cNvSpPr>
          <p:nvPr>
            <p:ph type="body" sz="quarter" idx="20"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136821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4679950" y="232215"/>
            <a:ext cx="4464050" cy="4319147"/>
          </a:xfrm>
          <a:prstGeom prst="rect">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900">
                <a:solidFill>
                  <a:schemeClr val="bg2"/>
                </a:solidFill>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on the icon to add a picture</a:t>
            </a:r>
          </a:p>
        </p:txBody>
      </p:sp>
      <p:sp>
        <p:nvSpPr>
          <p:cNvPr id="5" name="Title 1">
            <a:extLst>
              <a:ext uri="{FF2B5EF4-FFF2-40B4-BE49-F238E27FC236}">
                <a16:creationId xmlns:a16="http://schemas.microsoft.com/office/drawing/2014/main" id="{6AB8503B-202C-F74A-92E0-21BBEDB5F56E}"/>
              </a:ext>
            </a:extLst>
          </p:cNvPr>
          <p:cNvSpPr>
            <a:spLocks noGrp="1"/>
          </p:cNvSpPr>
          <p:nvPr>
            <p:ph type="title" hasCustomPrompt="1"/>
          </p:nvPr>
        </p:nvSpPr>
        <p:spPr>
          <a:xfrm>
            <a:off x="385733" y="237758"/>
            <a:ext cx="4078317" cy="713155"/>
          </a:xfrm>
        </p:spPr>
        <p:txBody>
          <a:bodyPr>
            <a:noAutofit/>
          </a:bodyPr>
          <a:lstStyle>
            <a:lvl1pPr>
              <a:defRPr>
                <a:latin typeface="+mj-lt"/>
              </a:defRPr>
            </a:lvl1pPr>
          </a:lstStyle>
          <a:p>
            <a:r>
              <a:rPr lang="en-US" dirty="0"/>
              <a:t>Click to add a title</a:t>
            </a:r>
          </a:p>
        </p:txBody>
      </p:sp>
      <p:sp>
        <p:nvSpPr>
          <p:cNvPr id="19"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74651" y="1166813"/>
            <a:ext cx="4089400" cy="3384549"/>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23">
            <a:extLst>
              <a:ext uri="{FF2B5EF4-FFF2-40B4-BE49-F238E27FC236}">
                <a16:creationId xmlns:a16="http://schemas.microsoft.com/office/drawing/2014/main" id="{3255B7D1-1ADA-5440-ACAE-35867F35FBD9}"/>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3" name="Text Placeholder 26">
            <a:extLst>
              <a:ext uri="{FF2B5EF4-FFF2-40B4-BE49-F238E27FC236}">
                <a16:creationId xmlns:a16="http://schemas.microsoft.com/office/drawing/2014/main" id="{92BB8651-83AC-5847-86B8-81E96E6E04C4}"/>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4" name="Text Placeholder 26">
            <a:extLst>
              <a:ext uri="{FF2B5EF4-FFF2-40B4-BE49-F238E27FC236}">
                <a16:creationId xmlns:a16="http://schemas.microsoft.com/office/drawing/2014/main" id="{F0B8959D-AB0B-A246-8536-33D36E70910A}"/>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5" name="Text Placeholder 26">
            <a:extLst>
              <a:ext uri="{FF2B5EF4-FFF2-40B4-BE49-F238E27FC236}">
                <a16:creationId xmlns:a16="http://schemas.microsoft.com/office/drawing/2014/main" id="{1308344B-214F-8C4E-AA42-4562790E777A}"/>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2" name="Text Placeholder 26">
            <a:extLst>
              <a:ext uri="{FF2B5EF4-FFF2-40B4-BE49-F238E27FC236}">
                <a16:creationId xmlns:a16="http://schemas.microsoft.com/office/drawing/2014/main" id="{29764C37-ED1D-404B-B18B-22523F137735}"/>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5" name="Text Placeholder 26">
            <a:extLst>
              <a:ext uri="{FF2B5EF4-FFF2-40B4-BE49-F238E27FC236}">
                <a16:creationId xmlns:a16="http://schemas.microsoft.com/office/drawing/2014/main" id="{9704ADAC-9109-8F4E-89D8-03CCB6209DCD}"/>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6" name="Text Placeholder 26">
            <a:extLst>
              <a:ext uri="{FF2B5EF4-FFF2-40B4-BE49-F238E27FC236}">
                <a16:creationId xmlns:a16="http://schemas.microsoft.com/office/drawing/2014/main" id="{2D07C9D7-31B4-134A-9CE4-F90F87AE575F}"/>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3460775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4687935" y="1166813"/>
            <a:ext cx="4060778" cy="2977296"/>
          </a:xfrm>
          <a:prstGeom prst="rect">
            <a:avLst/>
          </a:prstGeom>
          <a:solidFill>
            <a:schemeClr val="bg1">
              <a:lumMod val="95000"/>
            </a:schemeClr>
          </a:solidFill>
        </p:spPr>
        <p:txBody>
          <a:bodyPr lIns="0" tIns="0" rIns="0" bIns="46800" anchor="ctr">
            <a:noAutofit/>
          </a:bodyPr>
          <a:lstStyle>
            <a:lvl1pPr marL="0" indent="0" algn="ctr">
              <a:lnSpc>
                <a:spcPct val="100000"/>
              </a:lnSpc>
              <a:spcBef>
                <a:spcPts val="0"/>
              </a:spcBef>
              <a:buNone/>
              <a:defRPr sz="900">
                <a:solidFill>
                  <a:schemeClr val="bg2"/>
                </a:solidFill>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on the icon to add a picture</a:t>
            </a:r>
          </a:p>
        </p:txBody>
      </p:sp>
      <p:sp>
        <p:nvSpPr>
          <p:cNvPr id="4" name="Text Placeholder 3"/>
          <p:cNvSpPr>
            <a:spLocks noGrp="1"/>
          </p:cNvSpPr>
          <p:nvPr>
            <p:ph type="body" sz="half" idx="2" hasCustomPrompt="1"/>
          </p:nvPr>
        </p:nvSpPr>
        <p:spPr>
          <a:xfrm>
            <a:off x="380192" y="4346209"/>
            <a:ext cx="4083858" cy="205154"/>
          </a:xfrm>
          <a:prstGeom prst="rect">
            <a:avLst/>
          </a:prstGeom>
        </p:spPr>
        <p:txBody>
          <a:bodyPr lIns="0" tIns="0" rIns="0" bIns="0">
            <a:noAutofit/>
          </a:bodyPr>
          <a:lstStyle>
            <a:lvl1pPr marL="0" indent="0">
              <a:lnSpc>
                <a:spcPct val="100000"/>
              </a:lnSpc>
              <a:spcBef>
                <a:spcPts val="600"/>
              </a:spcBef>
              <a:buNone/>
              <a:defRPr sz="1200">
                <a:solidFill>
                  <a:schemeClr val="bg2"/>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a caption</a:t>
            </a:r>
          </a:p>
        </p:txBody>
      </p:sp>
      <p:sp>
        <p:nvSpPr>
          <p:cNvPr id="5" name="Title 1">
            <a:extLst>
              <a:ext uri="{FF2B5EF4-FFF2-40B4-BE49-F238E27FC236}">
                <a16:creationId xmlns:a16="http://schemas.microsoft.com/office/drawing/2014/main" id="{6AB8503B-202C-F74A-92E0-21BBEDB5F56E}"/>
              </a:ext>
            </a:extLst>
          </p:cNvPr>
          <p:cNvSpPr>
            <a:spLocks noGrp="1"/>
          </p:cNvSpPr>
          <p:nvPr>
            <p:ph type="title" hasCustomPrompt="1"/>
          </p:nvPr>
        </p:nvSpPr>
        <p:spPr>
          <a:xfrm>
            <a:off x="385733" y="237758"/>
            <a:ext cx="8362980" cy="713155"/>
          </a:xfrm>
        </p:spPr>
        <p:txBody>
          <a:bodyPr>
            <a:noAutofit/>
          </a:bodyPr>
          <a:lstStyle>
            <a:lvl1pPr>
              <a:defRPr>
                <a:latin typeface="+mj-lt"/>
              </a:defRPr>
            </a:lvl1pPr>
          </a:lstStyle>
          <a:p>
            <a:r>
              <a:rPr lang="en-US" dirty="0"/>
              <a:t>Click to add a title</a:t>
            </a:r>
          </a:p>
        </p:txBody>
      </p:sp>
      <p:sp>
        <p:nvSpPr>
          <p:cNvPr id="6" name="Picture Placeholder 2">
            <a:extLst>
              <a:ext uri="{FF2B5EF4-FFF2-40B4-BE49-F238E27FC236}">
                <a16:creationId xmlns:a16="http://schemas.microsoft.com/office/drawing/2014/main" id="{2F268005-949A-104A-88C9-50A2B2128201}"/>
              </a:ext>
            </a:extLst>
          </p:cNvPr>
          <p:cNvSpPr>
            <a:spLocks noGrp="1" noChangeAspect="1"/>
          </p:cNvSpPr>
          <p:nvPr>
            <p:ph type="pic" idx="10" hasCustomPrompt="1"/>
          </p:nvPr>
        </p:nvSpPr>
        <p:spPr>
          <a:xfrm>
            <a:off x="380192" y="1166813"/>
            <a:ext cx="4083858" cy="2977296"/>
          </a:xfrm>
          <a:prstGeom prst="rect">
            <a:avLst/>
          </a:prstGeom>
          <a:solidFill>
            <a:schemeClr val="bg1">
              <a:lumMod val="95000"/>
            </a:schemeClr>
          </a:solidFill>
        </p:spPr>
        <p:txBody>
          <a:bodyPr lIns="0" tIns="0" rIns="0" bIns="46800" anchor="ctr">
            <a:noAutofit/>
          </a:bodyPr>
          <a:lstStyle>
            <a:lvl1pPr marL="0" indent="0" algn="ctr">
              <a:lnSpc>
                <a:spcPct val="100000"/>
              </a:lnSpc>
              <a:spcBef>
                <a:spcPts val="0"/>
              </a:spcBef>
              <a:buNone/>
              <a:defRPr sz="900">
                <a:solidFill>
                  <a:schemeClr val="bg2"/>
                </a:solidFill>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on the icon to add a picture</a:t>
            </a:r>
          </a:p>
        </p:txBody>
      </p:sp>
      <p:sp>
        <p:nvSpPr>
          <p:cNvPr id="7" name="Text Placeholder 3">
            <a:extLst>
              <a:ext uri="{FF2B5EF4-FFF2-40B4-BE49-F238E27FC236}">
                <a16:creationId xmlns:a16="http://schemas.microsoft.com/office/drawing/2014/main" id="{2C063763-F00D-D84B-A55B-3441C4F98F3B}"/>
              </a:ext>
            </a:extLst>
          </p:cNvPr>
          <p:cNvSpPr>
            <a:spLocks noGrp="1"/>
          </p:cNvSpPr>
          <p:nvPr>
            <p:ph type="body" sz="half" idx="11" hasCustomPrompt="1"/>
          </p:nvPr>
        </p:nvSpPr>
        <p:spPr>
          <a:xfrm>
            <a:off x="4682560" y="4346209"/>
            <a:ext cx="4066153" cy="205154"/>
          </a:xfrm>
          <a:prstGeom prst="rect">
            <a:avLst/>
          </a:prstGeom>
        </p:spPr>
        <p:txBody>
          <a:bodyPr lIns="0" tIns="0" rIns="0" bIns="0">
            <a:noAutofit/>
          </a:bodyPr>
          <a:lstStyle>
            <a:lvl1pPr marL="0" indent="0">
              <a:lnSpc>
                <a:spcPct val="100000"/>
              </a:lnSpc>
              <a:spcBef>
                <a:spcPts val="600"/>
              </a:spcBef>
              <a:buNone/>
              <a:defRPr sz="1200">
                <a:solidFill>
                  <a:schemeClr val="bg2"/>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a caption</a:t>
            </a:r>
          </a:p>
        </p:txBody>
      </p:sp>
      <p:sp>
        <p:nvSpPr>
          <p:cNvPr id="14" name="Text Placeholder 23">
            <a:extLst>
              <a:ext uri="{FF2B5EF4-FFF2-40B4-BE49-F238E27FC236}">
                <a16:creationId xmlns:a16="http://schemas.microsoft.com/office/drawing/2014/main" id="{5BCCD079-0812-3741-9FC2-86CC594A636D}"/>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5" name="Text Placeholder 26">
            <a:extLst>
              <a:ext uri="{FF2B5EF4-FFF2-40B4-BE49-F238E27FC236}">
                <a16:creationId xmlns:a16="http://schemas.microsoft.com/office/drawing/2014/main" id="{B770CC56-2F22-6E40-97D6-C787199CC7BB}"/>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6" name="Text Placeholder 26">
            <a:extLst>
              <a:ext uri="{FF2B5EF4-FFF2-40B4-BE49-F238E27FC236}">
                <a16:creationId xmlns:a16="http://schemas.microsoft.com/office/drawing/2014/main" id="{041112D5-7628-3D43-A095-E04F6A5EEF4B}"/>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7" name="Text Placeholder 26">
            <a:extLst>
              <a:ext uri="{FF2B5EF4-FFF2-40B4-BE49-F238E27FC236}">
                <a16:creationId xmlns:a16="http://schemas.microsoft.com/office/drawing/2014/main" id="{9C9F524D-AFE7-884C-BA8B-48293D0F1557}"/>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4" name="Text Placeholder 26">
            <a:extLst>
              <a:ext uri="{FF2B5EF4-FFF2-40B4-BE49-F238E27FC236}">
                <a16:creationId xmlns:a16="http://schemas.microsoft.com/office/drawing/2014/main" id="{0EBE61AF-E6D6-0345-B9D9-FE4239A9DB75}"/>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6" name="Text Placeholder 26">
            <a:extLst>
              <a:ext uri="{FF2B5EF4-FFF2-40B4-BE49-F238E27FC236}">
                <a16:creationId xmlns:a16="http://schemas.microsoft.com/office/drawing/2014/main" id="{D5E3F163-BA68-8D4F-8D1E-56FBC52EE038}"/>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7" name="Text Placeholder 26">
            <a:extLst>
              <a:ext uri="{FF2B5EF4-FFF2-40B4-BE49-F238E27FC236}">
                <a16:creationId xmlns:a16="http://schemas.microsoft.com/office/drawing/2014/main" id="{C11F2757-12D8-4445-A4AE-8310C6619FCC}"/>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825359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 Pictures with Caption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AB8503B-202C-F74A-92E0-21BBEDB5F56E}"/>
              </a:ext>
            </a:extLst>
          </p:cNvPr>
          <p:cNvSpPr>
            <a:spLocks noGrp="1"/>
          </p:cNvSpPr>
          <p:nvPr>
            <p:ph type="title" hasCustomPrompt="1"/>
          </p:nvPr>
        </p:nvSpPr>
        <p:spPr>
          <a:xfrm>
            <a:off x="385733" y="237758"/>
            <a:ext cx="8362980" cy="713155"/>
          </a:xfrm>
        </p:spPr>
        <p:txBody>
          <a:bodyPr>
            <a:noAutofit/>
          </a:bodyPr>
          <a:lstStyle>
            <a:lvl1pPr>
              <a:defRPr>
                <a:latin typeface="+mj-lt"/>
              </a:defRPr>
            </a:lvl1pPr>
          </a:lstStyle>
          <a:p>
            <a:r>
              <a:rPr lang="en-US" dirty="0"/>
              <a:t>Click to add a title</a:t>
            </a:r>
          </a:p>
        </p:txBody>
      </p:sp>
      <p:sp>
        <p:nvSpPr>
          <p:cNvPr id="6" name="Picture Placeholder 2">
            <a:extLst>
              <a:ext uri="{FF2B5EF4-FFF2-40B4-BE49-F238E27FC236}">
                <a16:creationId xmlns:a16="http://schemas.microsoft.com/office/drawing/2014/main" id="{2F268005-949A-104A-88C9-50A2B2128201}"/>
              </a:ext>
            </a:extLst>
          </p:cNvPr>
          <p:cNvSpPr>
            <a:spLocks noGrp="1" noChangeAspect="1"/>
          </p:cNvSpPr>
          <p:nvPr>
            <p:ph type="pic" idx="10" hasCustomPrompt="1"/>
          </p:nvPr>
        </p:nvSpPr>
        <p:spPr>
          <a:xfrm>
            <a:off x="380192" y="950913"/>
            <a:ext cx="2732766" cy="1757311"/>
          </a:xfrm>
          <a:prstGeom prst="rect">
            <a:avLst/>
          </a:prstGeom>
          <a:solidFill>
            <a:schemeClr val="bg1">
              <a:lumMod val="95000"/>
            </a:schemeClr>
          </a:solidFill>
        </p:spPr>
        <p:txBody>
          <a:bodyPr lIns="0" tIns="0" rIns="0" bIns="46800" anchor="ctr">
            <a:noAutofit/>
          </a:bodyPr>
          <a:lstStyle>
            <a:lvl1pPr marL="0" indent="0" algn="ctr">
              <a:lnSpc>
                <a:spcPct val="100000"/>
              </a:lnSpc>
              <a:spcBef>
                <a:spcPts val="0"/>
              </a:spcBef>
              <a:buNone/>
              <a:defRPr sz="900">
                <a:solidFill>
                  <a:schemeClr val="bg2"/>
                </a:solidFill>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on the icon to add a picture</a:t>
            </a:r>
          </a:p>
        </p:txBody>
      </p:sp>
      <p:sp>
        <p:nvSpPr>
          <p:cNvPr id="14" name="Text Placeholder 23">
            <a:extLst>
              <a:ext uri="{FF2B5EF4-FFF2-40B4-BE49-F238E27FC236}">
                <a16:creationId xmlns:a16="http://schemas.microsoft.com/office/drawing/2014/main" id="{5BCCD079-0812-3741-9FC2-86CC594A636D}"/>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5" name="Text Placeholder 26">
            <a:extLst>
              <a:ext uri="{FF2B5EF4-FFF2-40B4-BE49-F238E27FC236}">
                <a16:creationId xmlns:a16="http://schemas.microsoft.com/office/drawing/2014/main" id="{B770CC56-2F22-6E40-97D6-C787199CC7BB}"/>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6" name="Text Placeholder 26">
            <a:extLst>
              <a:ext uri="{FF2B5EF4-FFF2-40B4-BE49-F238E27FC236}">
                <a16:creationId xmlns:a16="http://schemas.microsoft.com/office/drawing/2014/main" id="{041112D5-7628-3D43-A095-E04F6A5EEF4B}"/>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7" name="Text Placeholder 26">
            <a:extLst>
              <a:ext uri="{FF2B5EF4-FFF2-40B4-BE49-F238E27FC236}">
                <a16:creationId xmlns:a16="http://schemas.microsoft.com/office/drawing/2014/main" id="{9C9F524D-AFE7-884C-BA8B-48293D0F1557}"/>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4" name="Text Placeholder 26">
            <a:extLst>
              <a:ext uri="{FF2B5EF4-FFF2-40B4-BE49-F238E27FC236}">
                <a16:creationId xmlns:a16="http://schemas.microsoft.com/office/drawing/2014/main" id="{0EBE61AF-E6D6-0345-B9D9-FE4239A9DB75}"/>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6" name="Text Placeholder 26">
            <a:extLst>
              <a:ext uri="{FF2B5EF4-FFF2-40B4-BE49-F238E27FC236}">
                <a16:creationId xmlns:a16="http://schemas.microsoft.com/office/drawing/2014/main" id="{D5E3F163-BA68-8D4F-8D1E-56FBC52EE038}"/>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7" name="Text Placeholder 26">
            <a:extLst>
              <a:ext uri="{FF2B5EF4-FFF2-40B4-BE49-F238E27FC236}">
                <a16:creationId xmlns:a16="http://schemas.microsoft.com/office/drawing/2014/main" id="{C11F2757-12D8-4445-A4AE-8310C6619FCC}"/>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4" name="Text Placeholder 3"/>
          <p:cNvSpPr>
            <a:spLocks noGrp="1"/>
          </p:cNvSpPr>
          <p:nvPr>
            <p:ph type="body" sz="half" idx="2" hasCustomPrompt="1"/>
          </p:nvPr>
        </p:nvSpPr>
        <p:spPr>
          <a:xfrm>
            <a:off x="380192" y="2503070"/>
            <a:ext cx="2732766" cy="205154"/>
          </a:xfrm>
          <a:prstGeom prst="rect">
            <a:avLst/>
          </a:prstGeom>
          <a:solidFill>
            <a:schemeClr val="bg2"/>
          </a:solidFill>
        </p:spPr>
        <p:txBody>
          <a:bodyPr lIns="72000" tIns="0" rIns="0" bIns="0" anchor="ctr">
            <a:noAutofit/>
          </a:bodyPr>
          <a:lstStyle>
            <a:lvl1pPr marL="0" indent="0">
              <a:lnSpc>
                <a:spcPct val="100000"/>
              </a:lnSpc>
              <a:spcBef>
                <a:spcPts val="600"/>
              </a:spcBef>
              <a:buNone/>
              <a:defRPr sz="800">
                <a:solidFill>
                  <a:schemeClr val="bg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a caption</a:t>
            </a:r>
          </a:p>
        </p:txBody>
      </p:sp>
      <p:sp>
        <p:nvSpPr>
          <p:cNvPr id="18" name="Picture Placeholder 2">
            <a:extLst>
              <a:ext uri="{FF2B5EF4-FFF2-40B4-BE49-F238E27FC236}">
                <a16:creationId xmlns:a16="http://schemas.microsoft.com/office/drawing/2014/main" id="{608F9211-9662-436B-9A17-F8D5B2FBE0A3}"/>
              </a:ext>
            </a:extLst>
          </p:cNvPr>
          <p:cNvSpPr>
            <a:spLocks noGrp="1" noChangeAspect="1"/>
          </p:cNvSpPr>
          <p:nvPr>
            <p:ph type="pic" idx="19" hasCustomPrompt="1"/>
          </p:nvPr>
        </p:nvSpPr>
        <p:spPr>
          <a:xfrm>
            <a:off x="3205617" y="950913"/>
            <a:ext cx="2732766" cy="1757311"/>
          </a:xfrm>
          <a:prstGeom prst="rect">
            <a:avLst/>
          </a:prstGeom>
          <a:solidFill>
            <a:schemeClr val="bg1">
              <a:lumMod val="95000"/>
            </a:schemeClr>
          </a:solidFill>
        </p:spPr>
        <p:txBody>
          <a:bodyPr lIns="0" tIns="0" rIns="0" bIns="46800" anchor="ctr">
            <a:noAutofit/>
          </a:bodyPr>
          <a:lstStyle>
            <a:lvl1pPr marL="0" indent="0" algn="ctr">
              <a:lnSpc>
                <a:spcPct val="100000"/>
              </a:lnSpc>
              <a:spcBef>
                <a:spcPts val="0"/>
              </a:spcBef>
              <a:buNone/>
              <a:defRPr sz="900">
                <a:solidFill>
                  <a:schemeClr val="bg2"/>
                </a:solidFill>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on the icon to add a picture</a:t>
            </a:r>
          </a:p>
        </p:txBody>
      </p:sp>
      <p:sp>
        <p:nvSpPr>
          <p:cNvPr id="19" name="Text Placeholder 3">
            <a:extLst>
              <a:ext uri="{FF2B5EF4-FFF2-40B4-BE49-F238E27FC236}">
                <a16:creationId xmlns:a16="http://schemas.microsoft.com/office/drawing/2014/main" id="{E12B2056-5375-4D6C-AE42-28FA280A89CD}"/>
              </a:ext>
            </a:extLst>
          </p:cNvPr>
          <p:cNvSpPr>
            <a:spLocks noGrp="1"/>
          </p:cNvSpPr>
          <p:nvPr>
            <p:ph type="body" sz="half" idx="20" hasCustomPrompt="1"/>
          </p:nvPr>
        </p:nvSpPr>
        <p:spPr>
          <a:xfrm>
            <a:off x="3205617" y="2503070"/>
            <a:ext cx="2732766" cy="205154"/>
          </a:xfrm>
          <a:prstGeom prst="rect">
            <a:avLst/>
          </a:prstGeom>
          <a:solidFill>
            <a:schemeClr val="bg2"/>
          </a:solidFill>
        </p:spPr>
        <p:txBody>
          <a:bodyPr lIns="72000" tIns="0" rIns="0" bIns="0" anchor="ctr">
            <a:noAutofit/>
          </a:bodyPr>
          <a:lstStyle>
            <a:lvl1pPr marL="0" indent="0">
              <a:lnSpc>
                <a:spcPct val="100000"/>
              </a:lnSpc>
              <a:spcBef>
                <a:spcPts val="600"/>
              </a:spcBef>
              <a:buNone/>
              <a:defRPr sz="800">
                <a:solidFill>
                  <a:schemeClr val="bg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a caption</a:t>
            </a:r>
          </a:p>
        </p:txBody>
      </p:sp>
      <p:sp>
        <p:nvSpPr>
          <p:cNvPr id="20" name="Picture Placeholder 2">
            <a:extLst>
              <a:ext uri="{FF2B5EF4-FFF2-40B4-BE49-F238E27FC236}">
                <a16:creationId xmlns:a16="http://schemas.microsoft.com/office/drawing/2014/main" id="{104D9CD3-B837-45CC-9B34-BBDD0FFEB569}"/>
              </a:ext>
            </a:extLst>
          </p:cNvPr>
          <p:cNvSpPr>
            <a:spLocks noGrp="1" noChangeAspect="1"/>
          </p:cNvSpPr>
          <p:nvPr>
            <p:ph type="pic" idx="21" hasCustomPrompt="1"/>
          </p:nvPr>
        </p:nvSpPr>
        <p:spPr>
          <a:xfrm>
            <a:off x="6025501" y="950913"/>
            <a:ext cx="2732766" cy="1757311"/>
          </a:xfrm>
          <a:prstGeom prst="rect">
            <a:avLst/>
          </a:prstGeom>
          <a:solidFill>
            <a:schemeClr val="bg1">
              <a:lumMod val="95000"/>
            </a:schemeClr>
          </a:solidFill>
        </p:spPr>
        <p:txBody>
          <a:bodyPr lIns="0" tIns="0" rIns="0" bIns="46800" anchor="ctr">
            <a:noAutofit/>
          </a:bodyPr>
          <a:lstStyle>
            <a:lvl1pPr marL="0" indent="0" algn="ctr">
              <a:lnSpc>
                <a:spcPct val="100000"/>
              </a:lnSpc>
              <a:spcBef>
                <a:spcPts val="0"/>
              </a:spcBef>
              <a:buNone/>
              <a:defRPr sz="900">
                <a:solidFill>
                  <a:schemeClr val="bg2"/>
                </a:solidFill>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on the icon to add a picture</a:t>
            </a:r>
          </a:p>
        </p:txBody>
      </p:sp>
      <p:sp>
        <p:nvSpPr>
          <p:cNvPr id="21" name="Text Placeholder 3">
            <a:extLst>
              <a:ext uri="{FF2B5EF4-FFF2-40B4-BE49-F238E27FC236}">
                <a16:creationId xmlns:a16="http://schemas.microsoft.com/office/drawing/2014/main" id="{635D21DC-4D8D-4350-B77D-9FA69A9D124D}"/>
              </a:ext>
            </a:extLst>
          </p:cNvPr>
          <p:cNvSpPr>
            <a:spLocks noGrp="1"/>
          </p:cNvSpPr>
          <p:nvPr>
            <p:ph type="body" sz="half" idx="22" hasCustomPrompt="1"/>
          </p:nvPr>
        </p:nvSpPr>
        <p:spPr>
          <a:xfrm>
            <a:off x="6025501" y="2503070"/>
            <a:ext cx="2732766" cy="205154"/>
          </a:xfrm>
          <a:prstGeom prst="rect">
            <a:avLst/>
          </a:prstGeom>
          <a:solidFill>
            <a:schemeClr val="bg2"/>
          </a:solidFill>
        </p:spPr>
        <p:txBody>
          <a:bodyPr lIns="72000" tIns="0" rIns="0" bIns="0" anchor="ctr">
            <a:noAutofit/>
          </a:bodyPr>
          <a:lstStyle>
            <a:lvl1pPr marL="0" indent="0">
              <a:lnSpc>
                <a:spcPct val="100000"/>
              </a:lnSpc>
              <a:spcBef>
                <a:spcPts val="600"/>
              </a:spcBef>
              <a:buNone/>
              <a:defRPr sz="800">
                <a:solidFill>
                  <a:schemeClr val="bg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a caption</a:t>
            </a:r>
          </a:p>
        </p:txBody>
      </p:sp>
      <p:sp>
        <p:nvSpPr>
          <p:cNvPr id="43" name="Picture Placeholder 2">
            <a:extLst>
              <a:ext uri="{FF2B5EF4-FFF2-40B4-BE49-F238E27FC236}">
                <a16:creationId xmlns:a16="http://schemas.microsoft.com/office/drawing/2014/main" id="{4DA12252-C8BC-4988-A117-E278FF9B7E21}"/>
              </a:ext>
            </a:extLst>
          </p:cNvPr>
          <p:cNvSpPr>
            <a:spLocks noGrp="1" noChangeAspect="1"/>
          </p:cNvSpPr>
          <p:nvPr>
            <p:ph type="pic" idx="23" hasCustomPrompt="1"/>
          </p:nvPr>
        </p:nvSpPr>
        <p:spPr>
          <a:xfrm>
            <a:off x="380192" y="2794052"/>
            <a:ext cx="2732766" cy="1757311"/>
          </a:xfrm>
          <a:prstGeom prst="rect">
            <a:avLst/>
          </a:prstGeom>
          <a:solidFill>
            <a:schemeClr val="bg1">
              <a:lumMod val="95000"/>
            </a:schemeClr>
          </a:solidFill>
        </p:spPr>
        <p:txBody>
          <a:bodyPr lIns="0" tIns="0" rIns="0" bIns="46800" anchor="ctr">
            <a:noAutofit/>
          </a:bodyPr>
          <a:lstStyle>
            <a:lvl1pPr marL="0" indent="0" algn="ctr">
              <a:lnSpc>
                <a:spcPct val="100000"/>
              </a:lnSpc>
              <a:spcBef>
                <a:spcPts val="0"/>
              </a:spcBef>
              <a:buNone/>
              <a:defRPr sz="900">
                <a:solidFill>
                  <a:schemeClr val="bg2"/>
                </a:solidFill>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on the icon to add a picture</a:t>
            </a:r>
          </a:p>
        </p:txBody>
      </p:sp>
      <p:sp>
        <p:nvSpPr>
          <p:cNvPr id="44" name="Text Placeholder 3">
            <a:extLst>
              <a:ext uri="{FF2B5EF4-FFF2-40B4-BE49-F238E27FC236}">
                <a16:creationId xmlns:a16="http://schemas.microsoft.com/office/drawing/2014/main" id="{BF9387CF-05C3-415E-A667-04A95A0AC555}"/>
              </a:ext>
            </a:extLst>
          </p:cNvPr>
          <p:cNvSpPr>
            <a:spLocks noGrp="1"/>
          </p:cNvSpPr>
          <p:nvPr>
            <p:ph type="body" sz="half" idx="24" hasCustomPrompt="1"/>
          </p:nvPr>
        </p:nvSpPr>
        <p:spPr>
          <a:xfrm>
            <a:off x="380192" y="4346209"/>
            <a:ext cx="2732766" cy="205154"/>
          </a:xfrm>
          <a:prstGeom prst="rect">
            <a:avLst/>
          </a:prstGeom>
          <a:solidFill>
            <a:schemeClr val="bg2"/>
          </a:solidFill>
        </p:spPr>
        <p:txBody>
          <a:bodyPr lIns="72000" tIns="0" rIns="0" bIns="0" anchor="ctr">
            <a:noAutofit/>
          </a:bodyPr>
          <a:lstStyle>
            <a:lvl1pPr marL="0" indent="0">
              <a:lnSpc>
                <a:spcPct val="100000"/>
              </a:lnSpc>
              <a:spcBef>
                <a:spcPts val="600"/>
              </a:spcBef>
              <a:buNone/>
              <a:defRPr sz="800">
                <a:solidFill>
                  <a:schemeClr val="bg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a caption</a:t>
            </a:r>
          </a:p>
        </p:txBody>
      </p:sp>
      <p:sp>
        <p:nvSpPr>
          <p:cNvPr id="45" name="Picture Placeholder 2">
            <a:extLst>
              <a:ext uri="{FF2B5EF4-FFF2-40B4-BE49-F238E27FC236}">
                <a16:creationId xmlns:a16="http://schemas.microsoft.com/office/drawing/2014/main" id="{C16350F7-2842-4A54-B409-CC61E596A5B7}"/>
              </a:ext>
            </a:extLst>
          </p:cNvPr>
          <p:cNvSpPr>
            <a:spLocks noGrp="1" noChangeAspect="1"/>
          </p:cNvSpPr>
          <p:nvPr>
            <p:ph type="pic" idx="25" hasCustomPrompt="1"/>
          </p:nvPr>
        </p:nvSpPr>
        <p:spPr>
          <a:xfrm>
            <a:off x="3205617" y="2794052"/>
            <a:ext cx="2732766" cy="1757311"/>
          </a:xfrm>
          <a:prstGeom prst="rect">
            <a:avLst/>
          </a:prstGeom>
          <a:solidFill>
            <a:schemeClr val="bg1">
              <a:lumMod val="95000"/>
            </a:schemeClr>
          </a:solidFill>
        </p:spPr>
        <p:txBody>
          <a:bodyPr lIns="0" tIns="0" rIns="0" bIns="46800" anchor="ctr">
            <a:noAutofit/>
          </a:bodyPr>
          <a:lstStyle>
            <a:lvl1pPr marL="0" indent="0" algn="ctr">
              <a:lnSpc>
                <a:spcPct val="100000"/>
              </a:lnSpc>
              <a:spcBef>
                <a:spcPts val="0"/>
              </a:spcBef>
              <a:buNone/>
              <a:defRPr sz="900">
                <a:solidFill>
                  <a:schemeClr val="bg2"/>
                </a:solidFill>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on the icon to add a picture</a:t>
            </a:r>
          </a:p>
        </p:txBody>
      </p:sp>
      <p:sp>
        <p:nvSpPr>
          <p:cNvPr id="46" name="Text Placeholder 3">
            <a:extLst>
              <a:ext uri="{FF2B5EF4-FFF2-40B4-BE49-F238E27FC236}">
                <a16:creationId xmlns:a16="http://schemas.microsoft.com/office/drawing/2014/main" id="{9BE31346-C943-4C5E-B018-EC3AA8C44BF6}"/>
              </a:ext>
            </a:extLst>
          </p:cNvPr>
          <p:cNvSpPr>
            <a:spLocks noGrp="1"/>
          </p:cNvSpPr>
          <p:nvPr>
            <p:ph type="body" sz="half" idx="26" hasCustomPrompt="1"/>
          </p:nvPr>
        </p:nvSpPr>
        <p:spPr>
          <a:xfrm>
            <a:off x="3205617" y="4346209"/>
            <a:ext cx="2732766" cy="205154"/>
          </a:xfrm>
          <a:prstGeom prst="rect">
            <a:avLst/>
          </a:prstGeom>
          <a:solidFill>
            <a:schemeClr val="bg2"/>
          </a:solidFill>
        </p:spPr>
        <p:txBody>
          <a:bodyPr lIns="72000" tIns="0" rIns="0" bIns="0" anchor="ctr">
            <a:noAutofit/>
          </a:bodyPr>
          <a:lstStyle>
            <a:lvl1pPr marL="0" indent="0">
              <a:lnSpc>
                <a:spcPct val="100000"/>
              </a:lnSpc>
              <a:spcBef>
                <a:spcPts val="600"/>
              </a:spcBef>
              <a:buNone/>
              <a:defRPr sz="800">
                <a:solidFill>
                  <a:schemeClr val="bg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a caption</a:t>
            </a:r>
          </a:p>
        </p:txBody>
      </p:sp>
      <p:sp>
        <p:nvSpPr>
          <p:cNvPr id="47" name="Picture Placeholder 2">
            <a:extLst>
              <a:ext uri="{FF2B5EF4-FFF2-40B4-BE49-F238E27FC236}">
                <a16:creationId xmlns:a16="http://schemas.microsoft.com/office/drawing/2014/main" id="{0F9CCA42-8EFC-4237-85CA-71780CD04D4E}"/>
              </a:ext>
            </a:extLst>
          </p:cNvPr>
          <p:cNvSpPr>
            <a:spLocks noGrp="1" noChangeAspect="1"/>
          </p:cNvSpPr>
          <p:nvPr>
            <p:ph type="pic" idx="27" hasCustomPrompt="1"/>
          </p:nvPr>
        </p:nvSpPr>
        <p:spPr>
          <a:xfrm>
            <a:off x="6025501" y="2794052"/>
            <a:ext cx="2732766" cy="1757311"/>
          </a:xfrm>
          <a:prstGeom prst="rect">
            <a:avLst/>
          </a:prstGeom>
          <a:solidFill>
            <a:schemeClr val="bg1">
              <a:lumMod val="95000"/>
            </a:schemeClr>
          </a:solidFill>
        </p:spPr>
        <p:txBody>
          <a:bodyPr lIns="0" tIns="0" rIns="0" bIns="46800" anchor="ctr">
            <a:noAutofit/>
          </a:bodyPr>
          <a:lstStyle>
            <a:lvl1pPr marL="0" indent="0" algn="ctr">
              <a:lnSpc>
                <a:spcPct val="100000"/>
              </a:lnSpc>
              <a:spcBef>
                <a:spcPts val="0"/>
              </a:spcBef>
              <a:buNone/>
              <a:defRPr sz="900">
                <a:solidFill>
                  <a:schemeClr val="bg2"/>
                </a:solidFill>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on the icon to add a picture</a:t>
            </a:r>
          </a:p>
        </p:txBody>
      </p:sp>
      <p:sp>
        <p:nvSpPr>
          <p:cNvPr id="48" name="Text Placeholder 3">
            <a:extLst>
              <a:ext uri="{FF2B5EF4-FFF2-40B4-BE49-F238E27FC236}">
                <a16:creationId xmlns:a16="http://schemas.microsoft.com/office/drawing/2014/main" id="{2CD7ADFA-F401-44EC-953A-5466934CAD4A}"/>
              </a:ext>
            </a:extLst>
          </p:cNvPr>
          <p:cNvSpPr>
            <a:spLocks noGrp="1"/>
          </p:cNvSpPr>
          <p:nvPr>
            <p:ph type="body" sz="half" idx="28" hasCustomPrompt="1"/>
          </p:nvPr>
        </p:nvSpPr>
        <p:spPr>
          <a:xfrm>
            <a:off x="6025501" y="4346209"/>
            <a:ext cx="2732766" cy="205154"/>
          </a:xfrm>
          <a:prstGeom prst="rect">
            <a:avLst/>
          </a:prstGeom>
          <a:solidFill>
            <a:schemeClr val="bg2"/>
          </a:solidFill>
        </p:spPr>
        <p:txBody>
          <a:bodyPr lIns="72000" tIns="0" rIns="0" bIns="0" anchor="ctr">
            <a:noAutofit/>
          </a:bodyPr>
          <a:lstStyle>
            <a:lvl1pPr marL="0" indent="0">
              <a:lnSpc>
                <a:spcPct val="100000"/>
              </a:lnSpc>
              <a:spcBef>
                <a:spcPts val="600"/>
              </a:spcBef>
              <a:buNone/>
              <a:defRPr sz="800">
                <a:solidFill>
                  <a:schemeClr val="bg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a caption</a:t>
            </a:r>
          </a:p>
        </p:txBody>
      </p:sp>
    </p:spTree>
    <p:extLst>
      <p:ext uri="{BB962C8B-B14F-4D97-AF65-F5344CB8AC3E}">
        <p14:creationId xmlns:p14="http://schemas.microsoft.com/office/powerpoint/2010/main" val="37001792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ong Picture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380192" y="4349261"/>
            <a:ext cx="4083858" cy="205154"/>
          </a:xfrm>
          <a:prstGeom prst="rect">
            <a:avLst/>
          </a:prstGeom>
        </p:spPr>
        <p:txBody>
          <a:bodyPr lIns="0" tIns="0" rIns="0" bIns="0">
            <a:noAutofit/>
          </a:bodyPr>
          <a:lstStyle>
            <a:lvl1pPr marL="0" indent="0">
              <a:lnSpc>
                <a:spcPct val="100000"/>
              </a:lnSpc>
              <a:spcBef>
                <a:spcPts val="600"/>
              </a:spcBef>
              <a:buNone/>
              <a:defRPr sz="1200">
                <a:solidFill>
                  <a:schemeClr val="bg2"/>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a caption</a:t>
            </a:r>
          </a:p>
        </p:txBody>
      </p:sp>
      <p:sp>
        <p:nvSpPr>
          <p:cNvPr id="5" name="Title 1">
            <a:extLst>
              <a:ext uri="{FF2B5EF4-FFF2-40B4-BE49-F238E27FC236}">
                <a16:creationId xmlns:a16="http://schemas.microsoft.com/office/drawing/2014/main" id="{6AB8503B-202C-F74A-92E0-21BBEDB5F56E}"/>
              </a:ext>
            </a:extLst>
          </p:cNvPr>
          <p:cNvSpPr>
            <a:spLocks noGrp="1"/>
          </p:cNvSpPr>
          <p:nvPr>
            <p:ph type="title" hasCustomPrompt="1"/>
          </p:nvPr>
        </p:nvSpPr>
        <p:spPr>
          <a:xfrm>
            <a:off x="385733" y="237758"/>
            <a:ext cx="8362980" cy="713155"/>
          </a:xfrm>
        </p:spPr>
        <p:txBody>
          <a:bodyPr>
            <a:noAutofit/>
          </a:bodyPr>
          <a:lstStyle>
            <a:lvl1pPr>
              <a:defRPr>
                <a:latin typeface="+mj-lt"/>
              </a:defRPr>
            </a:lvl1pPr>
          </a:lstStyle>
          <a:p>
            <a:r>
              <a:rPr lang="en-US" dirty="0"/>
              <a:t>Click to add a title</a:t>
            </a:r>
          </a:p>
        </p:txBody>
      </p:sp>
      <p:sp>
        <p:nvSpPr>
          <p:cNvPr id="6" name="Picture Placeholder 2">
            <a:extLst>
              <a:ext uri="{FF2B5EF4-FFF2-40B4-BE49-F238E27FC236}">
                <a16:creationId xmlns:a16="http://schemas.microsoft.com/office/drawing/2014/main" id="{2F268005-949A-104A-88C9-50A2B2128201}"/>
              </a:ext>
            </a:extLst>
          </p:cNvPr>
          <p:cNvSpPr>
            <a:spLocks noGrp="1" noChangeAspect="1"/>
          </p:cNvSpPr>
          <p:nvPr>
            <p:ph type="pic" idx="10" hasCustomPrompt="1"/>
          </p:nvPr>
        </p:nvSpPr>
        <p:spPr>
          <a:xfrm>
            <a:off x="380191" y="1166813"/>
            <a:ext cx="8368521" cy="2977296"/>
          </a:xfrm>
          <a:prstGeom prst="rect">
            <a:avLst/>
          </a:prstGeom>
          <a:solidFill>
            <a:schemeClr val="bg1">
              <a:lumMod val="95000"/>
            </a:schemeClr>
          </a:solidFill>
        </p:spPr>
        <p:txBody>
          <a:bodyPr lIns="0" tIns="0" rIns="0" bIns="46800" anchor="ctr">
            <a:noAutofit/>
          </a:bodyPr>
          <a:lstStyle>
            <a:lvl1pPr marL="0" indent="0" algn="ctr">
              <a:lnSpc>
                <a:spcPct val="100000"/>
              </a:lnSpc>
              <a:spcBef>
                <a:spcPts val="0"/>
              </a:spcBef>
              <a:buNone/>
              <a:defRPr sz="900">
                <a:solidFill>
                  <a:schemeClr val="bg2"/>
                </a:solidFill>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on the icon to add a picture</a:t>
            </a:r>
          </a:p>
        </p:txBody>
      </p:sp>
      <p:sp>
        <p:nvSpPr>
          <p:cNvPr id="12" name="Text Placeholder 23">
            <a:extLst>
              <a:ext uri="{FF2B5EF4-FFF2-40B4-BE49-F238E27FC236}">
                <a16:creationId xmlns:a16="http://schemas.microsoft.com/office/drawing/2014/main" id="{2AB40743-0D51-FC43-860F-D165B9F64520}"/>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3" name="Text Placeholder 26">
            <a:extLst>
              <a:ext uri="{FF2B5EF4-FFF2-40B4-BE49-F238E27FC236}">
                <a16:creationId xmlns:a16="http://schemas.microsoft.com/office/drawing/2014/main" id="{2BB892A0-5078-7E4B-8379-EE5B73469608}"/>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4" name="Text Placeholder 26">
            <a:extLst>
              <a:ext uri="{FF2B5EF4-FFF2-40B4-BE49-F238E27FC236}">
                <a16:creationId xmlns:a16="http://schemas.microsoft.com/office/drawing/2014/main" id="{4ABA63E8-9CE8-8743-B938-3E62E862A01D}"/>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5" name="Text Placeholder 26">
            <a:extLst>
              <a:ext uri="{FF2B5EF4-FFF2-40B4-BE49-F238E27FC236}">
                <a16:creationId xmlns:a16="http://schemas.microsoft.com/office/drawing/2014/main" id="{12B1A276-60D6-F34F-9CE3-462582373166}"/>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16" name="Text Placeholder 26">
            <a:extLst>
              <a:ext uri="{FF2B5EF4-FFF2-40B4-BE49-F238E27FC236}">
                <a16:creationId xmlns:a16="http://schemas.microsoft.com/office/drawing/2014/main" id="{E41C6996-F903-3B4C-B290-30E34B849DDA}"/>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4" name="Text Placeholder 26">
            <a:extLst>
              <a:ext uri="{FF2B5EF4-FFF2-40B4-BE49-F238E27FC236}">
                <a16:creationId xmlns:a16="http://schemas.microsoft.com/office/drawing/2014/main" id="{00F4E520-EB49-9446-8CA2-893CC443F1AF}"/>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5" name="Text Placeholder 26">
            <a:extLst>
              <a:ext uri="{FF2B5EF4-FFF2-40B4-BE49-F238E27FC236}">
                <a16:creationId xmlns:a16="http://schemas.microsoft.com/office/drawing/2014/main" id="{51A9EBBA-85CD-DD47-B559-5F865F9F6BE4}"/>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4174629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9" name="Text Placeholder 23">
            <a:extLst>
              <a:ext uri="{FF2B5EF4-FFF2-40B4-BE49-F238E27FC236}">
                <a16:creationId xmlns:a16="http://schemas.microsoft.com/office/drawing/2014/main" id="{C8E943A6-EFD0-D640-8A2A-5E1432B7CE84}"/>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0" name="Text Placeholder 26">
            <a:extLst>
              <a:ext uri="{FF2B5EF4-FFF2-40B4-BE49-F238E27FC236}">
                <a16:creationId xmlns:a16="http://schemas.microsoft.com/office/drawing/2014/main" id="{0229077E-87E5-5043-BE59-F81CAF7335DD}"/>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1" name="Text Placeholder 26">
            <a:extLst>
              <a:ext uri="{FF2B5EF4-FFF2-40B4-BE49-F238E27FC236}">
                <a16:creationId xmlns:a16="http://schemas.microsoft.com/office/drawing/2014/main" id="{389191BB-4210-964A-A89E-9B973C000366}"/>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8" name="Text Placeholder 26">
            <a:extLst>
              <a:ext uri="{FF2B5EF4-FFF2-40B4-BE49-F238E27FC236}">
                <a16:creationId xmlns:a16="http://schemas.microsoft.com/office/drawing/2014/main" id="{D653EC59-BFA2-B74F-A9E5-48C35D99D0B0}"/>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19" name="Text Placeholder 26">
            <a:extLst>
              <a:ext uri="{FF2B5EF4-FFF2-40B4-BE49-F238E27FC236}">
                <a16:creationId xmlns:a16="http://schemas.microsoft.com/office/drawing/2014/main" id="{59DCD9D4-BD3A-4E4A-96C4-BAAF9F7E4C1B}"/>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1" name="Text Placeholder 26">
            <a:extLst>
              <a:ext uri="{FF2B5EF4-FFF2-40B4-BE49-F238E27FC236}">
                <a16:creationId xmlns:a16="http://schemas.microsoft.com/office/drawing/2014/main" id="{A7000C3D-81CD-5D41-8EA2-5856172BF25D}"/>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2" name="Text Placeholder 26">
            <a:extLst>
              <a:ext uri="{FF2B5EF4-FFF2-40B4-BE49-F238E27FC236}">
                <a16:creationId xmlns:a16="http://schemas.microsoft.com/office/drawing/2014/main" id="{BDF83980-7FD2-9D4B-9E08-31924F1CC9E8}"/>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42178005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6096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971550"/>
            <a:ext cx="8229600" cy="36611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14026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4679950" y="232215"/>
            <a:ext cx="4464050" cy="4319147"/>
          </a:xfrm>
          <a:prstGeom prst="rect">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900">
                <a:solidFill>
                  <a:schemeClr val="bg2"/>
                </a:solidFill>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on the icon to add a picture</a:t>
            </a:r>
          </a:p>
        </p:txBody>
      </p:sp>
      <p:sp>
        <p:nvSpPr>
          <p:cNvPr id="5" name="Title 1">
            <a:extLst>
              <a:ext uri="{FF2B5EF4-FFF2-40B4-BE49-F238E27FC236}">
                <a16:creationId xmlns:a16="http://schemas.microsoft.com/office/drawing/2014/main" id="{6AB8503B-202C-F74A-92E0-21BBEDB5F56E}"/>
              </a:ext>
            </a:extLst>
          </p:cNvPr>
          <p:cNvSpPr>
            <a:spLocks noGrp="1"/>
          </p:cNvSpPr>
          <p:nvPr>
            <p:ph type="title" hasCustomPrompt="1"/>
          </p:nvPr>
        </p:nvSpPr>
        <p:spPr>
          <a:xfrm>
            <a:off x="385733" y="237758"/>
            <a:ext cx="4078317" cy="713155"/>
          </a:xfrm>
        </p:spPr>
        <p:txBody>
          <a:bodyPr>
            <a:noAutofit/>
          </a:bodyPr>
          <a:lstStyle>
            <a:lvl1pPr>
              <a:defRPr>
                <a:latin typeface="+mj-lt"/>
              </a:defRPr>
            </a:lvl1pPr>
          </a:lstStyle>
          <a:p>
            <a:r>
              <a:rPr lang="en-US" dirty="0"/>
              <a:t>Click to add a title</a:t>
            </a:r>
          </a:p>
        </p:txBody>
      </p:sp>
      <p:sp>
        <p:nvSpPr>
          <p:cNvPr id="19"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74651" y="1166813"/>
            <a:ext cx="4089400" cy="3384549"/>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23">
            <a:extLst>
              <a:ext uri="{FF2B5EF4-FFF2-40B4-BE49-F238E27FC236}">
                <a16:creationId xmlns:a16="http://schemas.microsoft.com/office/drawing/2014/main" id="{3255B7D1-1ADA-5440-ACAE-35867F35FBD9}"/>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3" name="Text Placeholder 26">
            <a:extLst>
              <a:ext uri="{FF2B5EF4-FFF2-40B4-BE49-F238E27FC236}">
                <a16:creationId xmlns:a16="http://schemas.microsoft.com/office/drawing/2014/main" id="{92BB8651-83AC-5847-86B8-81E96E6E04C4}"/>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4" name="Text Placeholder 26">
            <a:extLst>
              <a:ext uri="{FF2B5EF4-FFF2-40B4-BE49-F238E27FC236}">
                <a16:creationId xmlns:a16="http://schemas.microsoft.com/office/drawing/2014/main" id="{F0B8959D-AB0B-A246-8536-33D36E70910A}"/>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5" name="Text Placeholder 26">
            <a:extLst>
              <a:ext uri="{FF2B5EF4-FFF2-40B4-BE49-F238E27FC236}">
                <a16:creationId xmlns:a16="http://schemas.microsoft.com/office/drawing/2014/main" id="{1308344B-214F-8C4E-AA42-4562790E777A}"/>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2" name="Text Placeholder 26">
            <a:extLst>
              <a:ext uri="{FF2B5EF4-FFF2-40B4-BE49-F238E27FC236}">
                <a16:creationId xmlns:a16="http://schemas.microsoft.com/office/drawing/2014/main" id="{29764C37-ED1D-404B-B18B-22523F137735}"/>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5" name="Text Placeholder 26">
            <a:extLst>
              <a:ext uri="{FF2B5EF4-FFF2-40B4-BE49-F238E27FC236}">
                <a16:creationId xmlns:a16="http://schemas.microsoft.com/office/drawing/2014/main" id="{9704ADAC-9109-8F4E-89D8-03CCB6209DCD}"/>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6" name="Text Placeholder 26">
            <a:extLst>
              <a:ext uri="{FF2B5EF4-FFF2-40B4-BE49-F238E27FC236}">
                <a16:creationId xmlns:a16="http://schemas.microsoft.com/office/drawing/2014/main" id="{2D07C9D7-31B4-134A-9CE4-F90F87AE575F}"/>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400251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eake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9C86C6-C6B6-E2AE-ADFA-D27E2EEC6CDF}"/>
              </a:ext>
            </a:extLst>
          </p:cNvPr>
          <p:cNvSpPr/>
          <p:nvPr userDrawn="1"/>
        </p:nvSpPr>
        <p:spPr>
          <a:xfrm>
            <a:off x="0" y="0"/>
            <a:ext cx="9144000" cy="5143500"/>
          </a:xfrm>
          <a:prstGeom prst="rect">
            <a:avLst/>
          </a:prstGeom>
          <a:gradFill>
            <a:gsLst>
              <a:gs pos="70000">
                <a:srgbClr val="0C2090"/>
              </a:gs>
              <a:gs pos="0">
                <a:schemeClr val="bg2"/>
              </a:gs>
              <a:gs pos="100000">
                <a:srgbClr val="1920D6"/>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7" name="Oval 6">
            <a:extLst>
              <a:ext uri="{FF2B5EF4-FFF2-40B4-BE49-F238E27FC236}">
                <a16:creationId xmlns:a16="http://schemas.microsoft.com/office/drawing/2014/main" id="{68F42019-E3CB-C14A-96AB-93BC4E08D76E}"/>
              </a:ext>
            </a:extLst>
          </p:cNvPr>
          <p:cNvSpPr/>
          <p:nvPr userDrawn="1"/>
        </p:nvSpPr>
        <p:spPr>
          <a:xfrm>
            <a:off x="4663404" y="226244"/>
            <a:ext cx="1669012" cy="4309516"/>
          </a:xfrm>
          <a:prstGeom prst="ellipse">
            <a:avLst/>
          </a:prstGeom>
          <a:solidFill>
            <a:schemeClr val="bg2"/>
          </a:solidFill>
          <a:ln>
            <a:noFill/>
          </a:ln>
          <a:effectLst>
            <a:outerShdw blurRad="635000" dist="139700" dir="10800000" algn="r" rotWithShape="0">
              <a:schemeClr val="tx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3" name="Rectangle 2">
            <a:extLst>
              <a:ext uri="{FF2B5EF4-FFF2-40B4-BE49-F238E27FC236}">
                <a16:creationId xmlns:a16="http://schemas.microsoft.com/office/drawing/2014/main" id="{51DFDB98-265C-51B2-7F17-6E0B1710BCC7}"/>
              </a:ext>
            </a:extLst>
          </p:cNvPr>
          <p:cNvSpPr/>
          <p:nvPr userDrawn="1"/>
        </p:nvSpPr>
        <p:spPr>
          <a:xfrm>
            <a:off x="4572000" y="0"/>
            <a:ext cx="4572000" cy="5143499"/>
          </a:xfrm>
          <a:prstGeom prst="rect">
            <a:avLst/>
          </a:prstGeom>
          <a:gradFill>
            <a:gsLst>
              <a:gs pos="0">
                <a:srgbClr val="072072"/>
              </a:gs>
              <a:gs pos="100000">
                <a:schemeClr val="bg2"/>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lvl="0" algn="ctr"/>
            <a:endParaRPr lang="en-US" sz="3200" dirty="0">
              <a:solidFill>
                <a:schemeClr val="bg2"/>
              </a:solidFill>
            </a:endParaRPr>
          </a:p>
        </p:txBody>
      </p:sp>
      <p:sp>
        <p:nvSpPr>
          <p:cNvPr id="13" name="Text Placeholder 23">
            <a:extLst>
              <a:ext uri="{FF2B5EF4-FFF2-40B4-BE49-F238E27FC236}">
                <a16:creationId xmlns:a16="http://schemas.microsoft.com/office/drawing/2014/main" id="{F9274E75-873F-004E-97FE-34B1FB7CEF02}"/>
              </a:ext>
            </a:extLst>
          </p:cNvPr>
          <p:cNvSpPr>
            <a:spLocks noGrp="1"/>
          </p:cNvSpPr>
          <p:nvPr userDrawn="1">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4" name="Text Placeholder 26">
            <a:extLst>
              <a:ext uri="{FF2B5EF4-FFF2-40B4-BE49-F238E27FC236}">
                <a16:creationId xmlns:a16="http://schemas.microsoft.com/office/drawing/2014/main" id="{6DB55DE8-C5B6-2C46-8283-1FD449275AF3}"/>
              </a:ext>
            </a:extLst>
          </p:cNvPr>
          <p:cNvSpPr>
            <a:spLocks noGrp="1"/>
          </p:cNvSpPr>
          <p:nvPr userDrawn="1">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5" name="Text Placeholder 26">
            <a:extLst>
              <a:ext uri="{FF2B5EF4-FFF2-40B4-BE49-F238E27FC236}">
                <a16:creationId xmlns:a16="http://schemas.microsoft.com/office/drawing/2014/main" id="{8018C0BF-2233-A948-A131-AC7EB8919BDE}"/>
              </a:ext>
            </a:extLst>
          </p:cNvPr>
          <p:cNvSpPr>
            <a:spLocks noGrp="1"/>
          </p:cNvSpPr>
          <p:nvPr userDrawn="1">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6" name="Text Placeholder 26">
            <a:extLst>
              <a:ext uri="{FF2B5EF4-FFF2-40B4-BE49-F238E27FC236}">
                <a16:creationId xmlns:a16="http://schemas.microsoft.com/office/drawing/2014/main" id="{7DE1499E-8811-9D48-817E-D1F420F0AFC2}"/>
              </a:ext>
            </a:extLst>
          </p:cNvPr>
          <p:cNvSpPr>
            <a:spLocks noGrp="1"/>
          </p:cNvSpPr>
          <p:nvPr userDrawn="1">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17" name="Text Placeholder 26">
            <a:extLst>
              <a:ext uri="{FF2B5EF4-FFF2-40B4-BE49-F238E27FC236}">
                <a16:creationId xmlns:a16="http://schemas.microsoft.com/office/drawing/2014/main" id="{BFC4BCEE-1AB4-9343-A29F-6D375F35D5E9}"/>
              </a:ext>
            </a:extLst>
          </p:cNvPr>
          <p:cNvSpPr>
            <a:spLocks noGrp="1"/>
          </p:cNvSpPr>
          <p:nvPr userDrawn="1">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tx1"/>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18" name="Text Placeholder 26">
            <a:extLst>
              <a:ext uri="{FF2B5EF4-FFF2-40B4-BE49-F238E27FC236}">
                <a16:creationId xmlns:a16="http://schemas.microsoft.com/office/drawing/2014/main" id="{142A3FFC-C2AC-9145-AB34-1B4B1CC622F6}"/>
              </a:ext>
            </a:extLst>
          </p:cNvPr>
          <p:cNvSpPr>
            <a:spLocks noGrp="1"/>
          </p:cNvSpPr>
          <p:nvPr userDrawn="1">
            <p:ph type="body" sz="quarter" idx="20"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tx1"/>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19" name="Text Placeholder 26">
            <a:extLst>
              <a:ext uri="{FF2B5EF4-FFF2-40B4-BE49-F238E27FC236}">
                <a16:creationId xmlns:a16="http://schemas.microsoft.com/office/drawing/2014/main" id="{270DEF68-CF74-0842-81BA-39D6032BC76D}"/>
              </a:ext>
            </a:extLst>
          </p:cNvPr>
          <p:cNvSpPr>
            <a:spLocks noGrp="1"/>
          </p:cNvSpPr>
          <p:nvPr userDrawn="1">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1"/>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11" name="Text Placeholder 10">
            <a:extLst>
              <a:ext uri="{FF2B5EF4-FFF2-40B4-BE49-F238E27FC236}">
                <a16:creationId xmlns:a16="http://schemas.microsoft.com/office/drawing/2014/main" id="{F9DAC359-9F8A-DC4B-AA77-39E6BA6FACA3}"/>
              </a:ext>
            </a:extLst>
          </p:cNvPr>
          <p:cNvSpPr>
            <a:spLocks noGrp="1"/>
          </p:cNvSpPr>
          <p:nvPr>
            <p:ph type="body" sz="quarter" idx="22" hasCustomPrompt="1"/>
          </p:nvPr>
        </p:nvSpPr>
        <p:spPr>
          <a:xfrm>
            <a:off x="377485" y="1180532"/>
            <a:ext cx="3934166" cy="2839588"/>
          </a:xfrm>
          <a:prstGeom prst="rect">
            <a:avLst/>
          </a:prstGeom>
        </p:spPr>
        <p:txBody>
          <a:bodyPr lIns="0" tIns="0" rIns="0" bIns="0" anchor="ctr"/>
          <a:lstStyle>
            <a:lvl1pPr marL="0" indent="0">
              <a:buNone/>
              <a:defRPr sz="3600" b="1">
                <a:solidFill>
                  <a:schemeClr val="bg1"/>
                </a:solidFill>
              </a:defRPr>
            </a:lvl1pPr>
          </a:lstStyle>
          <a:p>
            <a:pPr lvl="0"/>
            <a:r>
              <a:rPr lang="en-GB" dirty="0"/>
              <a:t>Click to add </a:t>
            </a:r>
            <a:br>
              <a:rPr lang="en-GB" dirty="0"/>
            </a:br>
            <a:r>
              <a:rPr lang="en-GB" dirty="0"/>
              <a:t>a track title</a:t>
            </a:r>
            <a:endParaRPr lang="en-US" dirty="0"/>
          </a:p>
        </p:txBody>
      </p:sp>
      <p:sp>
        <p:nvSpPr>
          <p:cNvPr id="9" name="Picture Placeholder 8">
            <a:extLst>
              <a:ext uri="{FF2B5EF4-FFF2-40B4-BE49-F238E27FC236}">
                <a16:creationId xmlns:a16="http://schemas.microsoft.com/office/drawing/2014/main" id="{742126CB-B1A3-4747-809C-771E0A023082}"/>
              </a:ext>
            </a:extLst>
          </p:cNvPr>
          <p:cNvSpPr>
            <a:spLocks noGrp="1"/>
          </p:cNvSpPr>
          <p:nvPr>
            <p:ph type="pic" sz="quarter" idx="21" hasCustomPrompt="1"/>
          </p:nvPr>
        </p:nvSpPr>
        <p:spPr>
          <a:xfrm>
            <a:off x="5958000" y="1020479"/>
            <a:ext cx="1800000" cy="1800000"/>
          </a:xfrm>
          <a:prstGeom prst="ellipse">
            <a:avLst/>
          </a:prstGeom>
          <a:solidFill>
            <a:schemeClr val="bg1">
              <a:lumMod val="95000"/>
            </a:schemeClr>
          </a:solidFill>
        </p:spPr>
        <p:txBody>
          <a:bodyPr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32" name="Text Placeholder 10">
            <a:extLst>
              <a:ext uri="{FF2B5EF4-FFF2-40B4-BE49-F238E27FC236}">
                <a16:creationId xmlns:a16="http://schemas.microsoft.com/office/drawing/2014/main" id="{3AB09F1C-5F0C-6347-BE99-42C7629BB403}"/>
              </a:ext>
            </a:extLst>
          </p:cNvPr>
          <p:cNvSpPr>
            <a:spLocks noGrp="1"/>
          </p:cNvSpPr>
          <p:nvPr>
            <p:ph type="body" sz="quarter" idx="23" hasCustomPrompt="1"/>
          </p:nvPr>
        </p:nvSpPr>
        <p:spPr>
          <a:xfrm>
            <a:off x="5302155" y="3055824"/>
            <a:ext cx="3111690" cy="334492"/>
          </a:xfrm>
          <a:prstGeom prst="rect">
            <a:avLst/>
          </a:prstGeom>
        </p:spPr>
        <p:txBody>
          <a:bodyPr lIns="0" tIns="0" rIns="0" bIns="0" anchor="t"/>
          <a:lstStyle>
            <a:lvl1pPr marL="0" indent="0" algn="ctr">
              <a:spcBef>
                <a:spcPts val="0"/>
              </a:spcBef>
              <a:buNone/>
              <a:defRPr sz="2400" b="1">
                <a:solidFill>
                  <a:schemeClr val="bg1"/>
                </a:solidFill>
              </a:defRPr>
            </a:lvl1pPr>
          </a:lstStyle>
          <a:p>
            <a:pPr lvl="0"/>
            <a:r>
              <a:rPr lang="en-GB" dirty="0"/>
              <a:t>Name Surname</a:t>
            </a:r>
            <a:endParaRPr lang="en-US" dirty="0"/>
          </a:p>
        </p:txBody>
      </p:sp>
      <p:sp>
        <p:nvSpPr>
          <p:cNvPr id="33" name="Text Placeholder 10">
            <a:extLst>
              <a:ext uri="{FF2B5EF4-FFF2-40B4-BE49-F238E27FC236}">
                <a16:creationId xmlns:a16="http://schemas.microsoft.com/office/drawing/2014/main" id="{0F005931-7E65-8640-89B3-AFE2F1D87A53}"/>
              </a:ext>
            </a:extLst>
          </p:cNvPr>
          <p:cNvSpPr>
            <a:spLocks noGrp="1"/>
          </p:cNvSpPr>
          <p:nvPr>
            <p:ph type="body" sz="quarter" idx="24" hasCustomPrompt="1"/>
          </p:nvPr>
        </p:nvSpPr>
        <p:spPr>
          <a:xfrm>
            <a:off x="5302155" y="3543359"/>
            <a:ext cx="3111690" cy="817686"/>
          </a:xfrm>
          <a:prstGeom prst="rect">
            <a:avLst/>
          </a:prstGeom>
        </p:spPr>
        <p:txBody>
          <a:bodyPr lIns="0" tIns="0" rIns="0" bIns="0" anchor="t"/>
          <a:lstStyle>
            <a:lvl1pPr marL="0" indent="0" algn="ctr">
              <a:lnSpc>
                <a:spcPct val="100000"/>
              </a:lnSpc>
              <a:spcBef>
                <a:spcPts val="0"/>
              </a:spcBef>
              <a:buNone/>
              <a:defRPr sz="1600" b="0">
                <a:solidFill>
                  <a:schemeClr val="tx2">
                    <a:lumMod val="40000"/>
                    <a:lumOff val="60000"/>
                  </a:schemeClr>
                </a:solidFill>
              </a:defRPr>
            </a:lvl1pPr>
          </a:lstStyle>
          <a:p>
            <a:pPr lvl="0"/>
            <a:r>
              <a:rPr lang="en-US" dirty="0"/>
              <a:t>Click to add a job title</a:t>
            </a:r>
          </a:p>
        </p:txBody>
      </p:sp>
      <p:pic>
        <p:nvPicPr>
          <p:cNvPr id="5" name="Graphic 29">
            <a:extLst>
              <a:ext uri="{FF2B5EF4-FFF2-40B4-BE49-F238E27FC236}">
                <a16:creationId xmlns:a16="http://schemas.microsoft.com/office/drawing/2014/main" id="{5F034695-F9B1-483C-785B-83F63CD8B8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609" y="341642"/>
            <a:ext cx="1239526" cy="252000"/>
          </a:xfrm>
          <a:prstGeom prst="rect">
            <a:avLst/>
          </a:prstGeom>
        </p:spPr>
      </p:pic>
    </p:spTree>
    <p:extLst>
      <p:ext uri="{BB962C8B-B14F-4D97-AF65-F5344CB8AC3E}">
        <p14:creationId xmlns:p14="http://schemas.microsoft.com/office/powerpoint/2010/main" val="17648331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Speaker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5A630-2592-DE3D-5C35-F7D8883A0472}"/>
              </a:ext>
            </a:extLst>
          </p:cNvPr>
          <p:cNvSpPr/>
          <p:nvPr userDrawn="1"/>
        </p:nvSpPr>
        <p:spPr>
          <a:xfrm>
            <a:off x="0" y="0"/>
            <a:ext cx="9144000" cy="5143500"/>
          </a:xfrm>
          <a:prstGeom prst="rect">
            <a:avLst/>
          </a:prstGeom>
          <a:gradFill>
            <a:gsLst>
              <a:gs pos="75000">
                <a:srgbClr val="0C2090"/>
              </a:gs>
              <a:gs pos="0">
                <a:schemeClr val="bg2"/>
              </a:gs>
              <a:gs pos="100000">
                <a:srgbClr val="1820B0"/>
              </a:gs>
            </a:gsLst>
            <a:lin ang="189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7" name="Oval 6">
            <a:extLst>
              <a:ext uri="{FF2B5EF4-FFF2-40B4-BE49-F238E27FC236}">
                <a16:creationId xmlns:a16="http://schemas.microsoft.com/office/drawing/2014/main" id="{68F42019-E3CB-C14A-96AB-93BC4E08D76E}"/>
              </a:ext>
            </a:extLst>
          </p:cNvPr>
          <p:cNvSpPr/>
          <p:nvPr userDrawn="1"/>
        </p:nvSpPr>
        <p:spPr>
          <a:xfrm>
            <a:off x="4752001" y="230400"/>
            <a:ext cx="1655999" cy="4462272"/>
          </a:xfrm>
          <a:prstGeom prst="ellipse">
            <a:avLst/>
          </a:prstGeom>
          <a:solidFill>
            <a:schemeClr val="bg2"/>
          </a:solidFill>
          <a:ln>
            <a:noFill/>
          </a:ln>
          <a:effectLst>
            <a:outerShdw blurRad="635000" dist="139700" dir="10800000" algn="r" rotWithShape="0">
              <a:schemeClr val="tx1">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21" name="Rectangle 20">
            <a:extLst>
              <a:ext uri="{FF2B5EF4-FFF2-40B4-BE49-F238E27FC236}">
                <a16:creationId xmlns:a16="http://schemas.microsoft.com/office/drawing/2014/main" id="{A8613138-BD69-BB43-B56D-BDA82025E244}"/>
              </a:ext>
            </a:extLst>
          </p:cNvPr>
          <p:cNvSpPr/>
          <p:nvPr userDrawn="1"/>
        </p:nvSpPr>
        <p:spPr>
          <a:xfrm>
            <a:off x="4572000" y="1"/>
            <a:ext cx="4572000" cy="5143499"/>
          </a:xfrm>
          <a:prstGeom prst="rect">
            <a:avLst/>
          </a:prstGeom>
          <a:gradFill>
            <a:gsLst>
              <a:gs pos="15000">
                <a:srgbClr val="082080"/>
              </a:gs>
              <a:gs pos="100000">
                <a:schemeClr val="bg2"/>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lvl="0" algn="ctr"/>
            <a:endParaRPr lang="en-US" sz="3200" dirty="0">
              <a:solidFill>
                <a:schemeClr val="bg2"/>
              </a:solidFill>
            </a:endParaRPr>
          </a:p>
        </p:txBody>
      </p:sp>
      <p:sp>
        <p:nvSpPr>
          <p:cNvPr id="32" name="Text Placeholder 10">
            <a:extLst>
              <a:ext uri="{FF2B5EF4-FFF2-40B4-BE49-F238E27FC236}">
                <a16:creationId xmlns:a16="http://schemas.microsoft.com/office/drawing/2014/main" id="{3AB09F1C-5F0C-6347-BE99-42C7629BB403}"/>
              </a:ext>
            </a:extLst>
          </p:cNvPr>
          <p:cNvSpPr>
            <a:spLocks noGrp="1"/>
          </p:cNvSpPr>
          <p:nvPr>
            <p:ph type="body" sz="quarter" idx="23" hasCustomPrompt="1"/>
          </p:nvPr>
        </p:nvSpPr>
        <p:spPr>
          <a:xfrm>
            <a:off x="5169408" y="3055824"/>
            <a:ext cx="3377184" cy="334492"/>
          </a:xfrm>
          <a:prstGeom prst="rect">
            <a:avLst/>
          </a:prstGeom>
        </p:spPr>
        <p:txBody>
          <a:bodyPr lIns="0" tIns="0" rIns="0" bIns="0" anchor="t"/>
          <a:lstStyle>
            <a:lvl1pPr marL="0" indent="0" algn="ctr">
              <a:spcBef>
                <a:spcPts val="0"/>
              </a:spcBef>
              <a:buNone/>
              <a:defRPr sz="2400" b="1">
                <a:solidFill>
                  <a:schemeClr val="bg1"/>
                </a:solidFill>
              </a:defRPr>
            </a:lvl1pPr>
          </a:lstStyle>
          <a:p>
            <a:pPr lvl="0"/>
            <a:r>
              <a:rPr lang="en-GB" dirty="0"/>
              <a:t>Name Surname</a:t>
            </a:r>
            <a:endParaRPr lang="en-US" dirty="0"/>
          </a:p>
        </p:txBody>
      </p:sp>
      <p:sp>
        <p:nvSpPr>
          <p:cNvPr id="33" name="Text Placeholder 10">
            <a:extLst>
              <a:ext uri="{FF2B5EF4-FFF2-40B4-BE49-F238E27FC236}">
                <a16:creationId xmlns:a16="http://schemas.microsoft.com/office/drawing/2014/main" id="{0F005931-7E65-8640-89B3-AFE2F1D87A53}"/>
              </a:ext>
            </a:extLst>
          </p:cNvPr>
          <p:cNvSpPr>
            <a:spLocks noGrp="1"/>
          </p:cNvSpPr>
          <p:nvPr>
            <p:ph type="body" sz="quarter" idx="24" hasCustomPrompt="1"/>
          </p:nvPr>
        </p:nvSpPr>
        <p:spPr>
          <a:xfrm>
            <a:off x="5169408" y="3543360"/>
            <a:ext cx="3377184" cy="662881"/>
          </a:xfrm>
          <a:prstGeom prst="rect">
            <a:avLst/>
          </a:prstGeom>
        </p:spPr>
        <p:txBody>
          <a:bodyPr lIns="0" tIns="0" rIns="0" bIns="0" anchor="t"/>
          <a:lstStyle>
            <a:lvl1pPr marL="0" indent="0" algn="ctr">
              <a:lnSpc>
                <a:spcPct val="100000"/>
              </a:lnSpc>
              <a:spcBef>
                <a:spcPts val="0"/>
              </a:spcBef>
              <a:buNone/>
              <a:defRPr sz="1600" b="0">
                <a:solidFill>
                  <a:schemeClr val="tx2">
                    <a:lumMod val="40000"/>
                    <a:lumOff val="60000"/>
                  </a:schemeClr>
                </a:solidFill>
              </a:defRPr>
            </a:lvl1pPr>
          </a:lstStyle>
          <a:p>
            <a:pPr lvl="0"/>
            <a:r>
              <a:rPr lang="en-US" dirty="0"/>
              <a:t>Click to add a job title</a:t>
            </a:r>
          </a:p>
        </p:txBody>
      </p:sp>
      <p:pic>
        <p:nvPicPr>
          <p:cNvPr id="23" name="Graphic 22">
            <a:extLst>
              <a:ext uri="{FF2B5EF4-FFF2-40B4-BE49-F238E27FC236}">
                <a16:creationId xmlns:a16="http://schemas.microsoft.com/office/drawing/2014/main" id="{28B19393-F6AB-4B8C-9A2E-05A710AABA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000" y="341642"/>
            <a:ext cx="1239526" cy="252000"/>
          </a:xfrm>
          <a:prstGeom prst="rect">
            <a:avLst/>
          </a:prstGeom>
        </p:spPr>
      </p:pic>
      <p:pic>
        <p:nvPicPr>
          <p:cNvPr id="25" name="Graphic 24">
            <a:extLst>
              <a:ext uri="{FF2B5EF4-FFF2-40B4-BE49-F238E27FC236}">
                <a16:creationId xmlns:a16="http://schemas.microsoft.com/office/drawing/2014/main" id="{3FEEC213-61CD-4623-94A8-9A5C342B196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0935" y="4607011"/>
            <a:ext cx="1018957" cy="252000"/>
          </a:xfrm>
          <a:prstGeom prst="rect">
            <a:avLst/>
          </a:prstGeom>
        </p:spPr>
      </p:pic>
      <p:sp>
        <p:nvSpPr>
          <p:cNvPr id="2" name="Oval 1">
            <a:extLst>
              <a:ext uri="{FF2B5EF4-FFF2-40B4-BE49-F238E27FC236}">
                <a16:creationId xmlns:a16="http://schemas.microsoft.com/office/drawing/2014/main" id="{B4E72C0B-9C1E-1A90-4996-E3285010F65D}"/>
              </a:ext>
            </a:extLst>
          </p:cNvPr>
          <p:cNvSpPr/>
          <p:nvPr userDrawn="1"/>
        </p:nvSpPr>
        <p:spPr>
          <a:xfrm>
            <a:off x="5904000" y="964800"/>
            <a:ext cx="1908000" cy="1908000"/>
          </a:xfrm>
          <a:prstGeom prst="ellipse">
            <a:avLst/>
          </a:prstGeom>
          <a:gradFill>
            <a:gsLst>
              <a:gs pos="20000">
                <a:srgbClr val="006EDE"/>
              </a:gs>
              <a:gs pos="100000">
                <a:srgbClr val="6EE6FF"/>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sz="1200" dirty="0" err="1"/>
          </a:p>
        </p:txBody>
      </p:sp>
      <p:sp>
        <p:nvSpPr>
          <p:cNvPr id="9" name="Picture Placeholder 8">
            <a:extLst>
              <a:ext uri="{FF2B5EF4-FFF2-40B4-BE49-F238E27FC236}">
                <a16:creationId xmlns:a16="http://schemas.microsoft.com/office/drawing/2014/main" id="{742126CB-B1A3-4747-809C-771E0A023082}"/>
              </a:ext>
            </a:extLst>
          </p:cNvPr>
          <p:cNvSpPr>
            <a:spLocks noGrp="1"/>
          </p:cNvSpPr>
          <p:nvPr>
            <p:ph type="pic" sz="quarter" idx="21" hasCustomPrompt="1"/>
          </p:nvPr>
        </p:nvSpPr>
        <p:spPr>
          <a:xfrm>
            <a:off x="5958000" y="1018800"/>
            <a:ext cx="1800000" cy="1800000"/>
          </a:xfrm>
          <a:prstGeom prst="ellipse">
            <a:avLst/>
          </a:prstGeom>
          <a:solidFill>
            <a:schemeClr val="bg1">
              <a:lumMod val="95000"/>
            </a:schemeClr>
          </a:solidFill>
        </p:spPr>
        <p:txBody>
          <a:bodyPr anchor="ct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5" name="Text Placeholder 23">
            <a:extLst>
              <a:ext uri="{FF2B5EF4-FFF2-40B4-BE49-F238E27FC236}">
                <a16:creationId xmlns:a16="http://schemas.microsoft.com/office/drawing/2014/main" id="{7BC3312D-3AC0-BEA3-02DB-2F90DE86F7E6}"/>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892" indent="0">
              <a:buNone/>
              <a:defRPr sz="2800" b="1">
                <a:solidFill>
                  <a:schemeClr val="bg2"/>
                </a:solidFill>
              </a:defRPr>
            </a:lvl2pPr>
            <a:lvl3pPr marL="685783" indent="0">
              <a:buNone/>
              <a:defRPr sz="2800" b="1">
                <a:solidFill>
                  <a:schemeClr val="bg2"/>
                </a:solidFill>
              </a:defRPr>
            </a:lvl3pPr>
            <a:lvl4pPr marL="1028675" indent="0">
              <a:buNone/>
              <a:defRPr sz="2800" b="1">
                <a:solidFill>
                  <a:schemeClr val="bg2"/>
                </a:solidFill>
              </a:defRPr>
            </a:lvl4pPr>
            <a:lvl5pPr marL="1371566" indent="0">
              <a:buNone/>
              <a:defRPr sz="2800" b="1">
                <a:solidFill>
                  <a:schemeClr val="bg2"/>
                </a:solidFill>
              </a:defRPr>
            </a:lvl5pPr>
          </a:lstStyle>
          <a:p>
            <a:pPr lvl="0"/>
            <a:r>
              <a:rPr lang="en-US" dirty="0"/>
              <a:t>Title</a:t>
            </a:r>
          </a:p>
        </p:txBody>
      </p:sp>
      <p:sp>
        <p:nvSpPr>
          <p:cNvPr id="6" name="Text Placeholder 26">
            <a:extLst>
              <a:ext uri="{FF2B5EF4-FFF2-40B4-BE49-F238E27FC236}">
                <a16:creationId xmlns:a16="http://schemas.microsoft.com/office/drawing/2014/main" id="{20EC85EF-1702-4706-0BE6-AFE1FC03AC08}"/>
              </a:ext>
            </a:extLst>
          </p:cNvPr>
          <p:cNvSpPr>
            <a:spLocks noGrp="1"/>
          </p:cNvSpPr>
          <p:nvPr>
            <p:ph type="body" sz="quarter" idx="13" hasCustomPrompt="1"/>
          </p:nvPr>
        </p:nvSpPr>
        <p:spPr>
          <a:xfrm>
            <a:off x="2661361"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892" indent="0">
              <a:buNone/>
              <a:defRPr b="1">
                <a:solidFill>
                  <a:schemeClr val="bg2">
                    <a:lumMod val="75000"/>
                    <a:lumOff val="25000"/>
                  </a:schemeClr>
                </a:solidFill>
              </a:defRPr>
            </a:lvl2pPr>
            <a:lvl3pPr marL="685783" indent="0">
              <a:buNone/>
              <a:defRPr b="1">
                <a:solidFill>
                  <a:schemeClr val="bg2">
                    <a:lumMod val="75000"/>
                    <a:lumOff val="25000"/>
                  </a:schemeClr>
                </a:solidFill>
              </a:defRPr>
            </a:lvl3pPr>
            <a:lvl4pPr marL="1028675" indent="0">
              <a:buNone/>
              <a:defRPr b="1">
                <a:solidFill>
                  <a:schemeClr val="bg2">
                    <a:lumMod val="75000"/>
                    <a:lumOff val="25000"/>
                  </a:schemeClr>
                </a:solidFill>
              </a:defRPr>
            </a:lvl4pPr>
            <a:lvl5pPr marL="1371566" indent="0">
              <a:buNone/>
              <a:defRPr b="1">
                <a:solidFill>
                  <a:schemeClr val="bg2">
                    <a:lumMod val="75000"/>
                    <a:lumOff val="25000"/>
                  </a:schemeClr>
                </a:solidFill>
              </a:defRPr>
            </a:lvl5pPr>
          </a:lstStyle>
          <a:p>
            <a:pPr lvl="0"/>
            <a:r>
              <a:rPr lang="en-US" dirty="0"/>
              <a:t>Subtitle</a:t>
            </a:r>
          </a:p>
        </p:txBody>
      </p:sp>
      <p:sp>
        <p:nvSpPr>
          <p:cNvPr id="8" name="Text Placeholder 26">
            <a:extLst>
              <a:ext uri="{FF2B5EF4-FFF2-40B4-BE49-F238E27FC236}">
                <a16:creationId xmlns:a16="http://schemas.microsoft.com/office/drawing/2014/main" id="{1447FCD1-714C-1038-C6A7-647C4829E54B}"/>
              </a:ext>
            </a:extLst>
          </p:cNvPr>
          <p:cNvSpPr>
            <a:spLocks noGrp="1"/>
          </p:cNvSpPr>
          <p:nvPr>
            <p:ph type="body" sz="quarter" idx="15" hasCustomPrompt="1"/>
          </p:nvPr>
        </p:nvSpPr>
        <p:spPr>
          <a:xfrm>
            <a:off x="3942829"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892" indent="0">
              <a:buNone/>
              <a:defRPr b="1">
                <a:solidFill>
                  <a:schemeClr val="bg2">
                    <a:lumMod val="75000"/>
                    <a:lumOff val="25000"/>
                  </a:schemeClr>
                </a:solidFill>
              </a:defRPr>
            </a:lvl2pPr>
            <a:lvl3pPr marL="685783" indent="0">
              <a:buNone/>
              <a:defRPr b="1">
                <a:solidFill>
                  <a:schemeClr val="bg2">
                    <a:lumMod val="75000"/>
                    <a:lumOff val="25000"/>
                  </a:schemeClr>
                </a:solidFill>
              </a:defRPr>
            </a:lvl3pPr>
            <a:lvl4pPr marL="1028675" indent="0">
              <a:buNone/>
              <a:defRPr b="1">
                <a:solidFill>
                  <a:schemeClr val="bg2">
                    <a:lumMod val="75000"/>
                    <a:lumOff val="25000"/>
                  </a:schemeClr>
                </a:solidFill>
              </a:defRPr>
            </a:lvl4pPr>
            <a:lvl5pPr marL="1371566" indent="0">
              <a:buNone/>
              <a:defRPr b="1">
                <a:solidFill>
                  <a:schemeClr val="bg2">
                    <a:lumMod val="75000"/>
                    <a:lumOff val="25000"/>
                  </a:schemeClr>
                </a:solidFill>
              </a:defRPr>
            </a:lvl5pPr>
          </a:lstStyle>
          <a:p>
            <a:pPr lvl="0"/>
            <a:r>
              <a:rPr lang="en-US" dirty="0"/>
              <a:t>Text title 1</a:t>
            </a:r>
          </a:p>
        </p:txBody>
      </p:sp>
      <p:sp>
        <p:nvSpPr>
          <p:cNvPr id="10" name="Text Placeholder 26">
            <a:extLst>
              <a:ext uri="{FF2B5EF4-FFF2-40B4-BE49-F238E27FC236}">
                <a16:creationId xmlns:a16="http://schemas.microsoft.com/office/drawing/2014/main" id="{56B1B163-2581-E90A-3019-89F92E57DA9E}"/>
              </a:ext>
            </a:extLst>
          </p:cNvPr>
          <p:cNvSpPr>
            <a:spLocks noGrp="1"/>
          </p:cNvSpPr>
          <p:nvPr>
            <p:ph type="body" sz="quarter" idx="16" hasCustomPrompt="1"/>
          </p:nvPr>
        </p:nvSpPr>
        <p:spPr>
          <a:xfrm>
            <a:off x="6505765" y="-813859"/>
            <a:ext cx="1260000" cy="468000"/>
          </a:xfrm>
          <a:prstGeom prst="rect">
            <a:avLst/>
          </a:prstGeom>
          <a:solidFill>
            <a:schemeClr val="bg1"/>
          </a:solidFill>
          <a:ln>
            <a:noFill/>
          </a:ln>
        </p:spPr>
        <p:txBody>
          <a:bodyPr anchor="ctr"/>
          <a:lstStyle>
            <a:lvl1pPr marL="0" indent="0" algn="ctr">
              <a:buNone/>
              <a:defRPr sz="1200" b="0">
                <a:solidFill>
                  <a:schemeClr val="tx1"/>
                </a:solidFill>
              </a:defRPr>
            </a:lvl1pPr>
            <a:lvl2pPr marL="342892" indent="0">
              <a:buNone/>
              <a:defRPr b="1">
                <a:solidFill>
                  <a:schemeClr val="bg2">
                    <a:lumMod val="75000"/>
                    <a:lumOff val="25000"/>
                  </a:schemeClr>
                </a:solidFill>
              </a:defRPr>
            </a:lvl2pPr>
            <a:lvl3pPr marL="685783" indent="0">
              <a:buNone/>
              <a:defRPr b="1">
                <a:solidFill>
                  <a:schemeClr val="bg2">
                    <a:lumMod val="75000"/>
                    <a:lumOff val="25000"/>
                  </a:schemeClr>
                </a:solidFill>
              </a:defRPr>
            </a:lvl3pPr>
            <a:lvl4pPr marL="1028675" indent="0">
              <a:buNone/>
              <a:defRPr b="1">
                <a:solidFill>
                  <a:schemeClr val="bg2">
                    <a:lumMod val="75000"/>
                    <a:lumOff val="25000"/>
                  </a:schemeClr>
                </a:solidFill>
              </a:defRPr>
            </a:lvl4pPr>
            <a:lvl5pPr marL="1371566" indent="0">
              <a:buNone/>
              <a:defRPr b="1">
                <a:solidFill>
                  <a:schemeClr val="bg2">
                    <a:lumMod val="75000"/>
                    <a:lumOff val="25000"/>
                  </a:schemeClr>
                </a:solidFill>
              </a:defRPr>
            </a:lvl5pPr>
          </a:lstStyle>
          <a:p>
            <a:pPr lvl="0"/>
            <a:r>
              <a:rPr lang="en-US" dirty="0"/>
              <a:t>Text</a:t>
            </a:r>
          </a:p>
        </p:txBody>
      </p:sp>
      <p:sp>
        <p:nvSpPr>
          <p:cNvPr id="12" name="Text Placeholder 26">
            <a:extLst>
              <a:ext uri="{FF2B5EF4-FFF2-40B4-BE49-F238E27FC236}">
                <a16:creationId xmlns:a16="http://schemas.microsoft.com/office/drawing/2014/main" id="{3A5A5DFD-9EA8-3E22-F549-0C3847060FFA}"/>
              </a:ext>
            </a:extLst>
          </p:cNvPr>
          <p:cNvSpPr>
            <a:spLocks noGrp="1"/>
          </p:cNvSpPr>
          <p:nvPr>
            <p:ph type="body" sz="quarter" idx="20"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tx1"/>
                </a:solidFill>
              </a:defRPr>
            </a:lvl1pPr>
            <a:lvl2pPr marL="342892" indent="0">
              <a:buNone/>
              <a:defRPr b="1">
                <a:solidFill>
                  <a:schemeClr val="bg2">
                    <a:lumMod val="75000"/>
                    <a:lumOff val="25000"/>
                  </a:schemeClr>
                </a:solidFill>
              </a:defRPr>
            </a:lvl2pPr>
            <a:lvl3pPr marL="685783" indent="0">
              <a:buNone/>
              <a:defRPr b="1">
                <a:solidFill>
                  <a:schemeClr val="bg2">
                    <a:lumMod val="75000"/>
                    <a:lumOff val="25000"/>
                  </a:schemeClr>
                </a:solidFill>
              </a:defRPr>
            </a:lvl3pPr>
            <a:lvl4pPr marL="1028675" indent="0">
              <a:buNone/>
              <a:defRPr b="1">
                <a:solidFill>
                  <a:schemeClr val="bg2">
                    <a:lumMod val="75000"/>
                    <a:lumOff val="25000"/>
                  </a:schemeClr>
                </a:solidFill>
              </a:defRPr>
            </a:lvl4pPr>
            <a:lvl5pPr marL="1371566" indent="0">
              <a:buNone/>
              <a:defRPr b="1">
                <a:solidFill>
                  <a:schemeClr val="bg2">
                    <a:lumMod val="75000"/>
                    <a:lumOff val="25000"/>
                  </a:schemeClr>
                </a:solidFill>
              </a:defRPr>
            </a:lvl5pPr>
          </a:lstStyle>
          <a:p>
            <a:pPr lvl="0"/>
            <a:r>
              <a:rPr lang="en-US" dirty="0"/>
              <a:t>Caption</a:t>
            </a:r>
          </a:p>
        </p:txBody>
      </p:sp>
      <p:sp>
        <p:nvSpPr>
          <p:cNvPr id="14" name="Text Placeholder 23">
            <a:extLst>
              <a:ext uri="{FF2B5EF4-FFF2-40B4-BE49-F238E27FC236}">
                <a16:creationId xmlns:a16="http://schemas.microsoft.com/office/drawing/2014/main" id="{6FC8EA14-511C-6CF3-5776-F959CC11D3DA}"/>
              </a:ext>
            </a:extLst>
          </p:cNvPr>
          <p:cNvSpPr>
            <a:spLocks noGrp="1"/>
          </p:cNvSpPr>
          <p:nvPr>
            <p:ph type="body" sz="quarter" idx="28" hasCustomPrompt="1"/>
          </p:nvPr>
        </p:nvSpPr>
        <p:spPr>
          <a:xfrm>
            <a:off x="1379893" y="-813859"/>
            <a:ext cx="1260000" cy="468000"/>
          </a:xfrm>
          <a:prstGeom prst="rect">
            <a:avLst/>
          </a:prstGeom>
          <a:solidFill>
            <a:schemeClr val="bg1"/>
          </a:solidFill>
          <a:ln>
            <a:noFill/>
          </a:ln>
        </p:spPr>
        <p:txBody>
          <a:bodyPr anchor="ctr"/>
          <a:lstStyle>
            <a:lvl1pPr marL="0" indent="0" algn="ctr">
              <a:buNone/>
              <a:defRPr sz="2800" b="1">
                <a:gradFill>
                  <a:gsLst>
                    <a:gs pos="20000">
                      <a:srgbClr val="006EDE"/>
                    </a:gs>
                    <a:gs pos="100000">
                      <a:srgbClr val="6EE6FF"/>
                    </a:gs>
                  </a:gsLst>
                  <a:lin ang="18900000" scaled="0"/>
                </a:gradFill>
                <a:latin typeface="+mj-lt"/>
              </a:defRPr>
            </a:lvl1pPr>
            <a:lvl2pPr marL="342892" indent="0">
              <a:buNone/>
              <a:defRPr sz="2800" b="1">
                <a:solidFill>
                  <a:schemeClr val="bg2"/>
                </a:solidFill>
              </a:defRPr>
            </a:lvl2pPr>
            <a:lvl3pPr marL="685783" indent="0">
              <a:buNone/>
              <a:defRPr sz="2800" b="1">
                <a:solidFill>
                  <a:schemeClr val="bg2"/>
                </a:solidFill>
              </a:defRPr>
            </a:lvl3pPr>
            <a:lvl4pPr marL="1028675" indent="0">
              <a:buNone/>
              <a:defRPr sz="2800" b="1">
                <a:solidFill>
                  <a:schemeClr val="bg2"/>
                </a:solidFill>
              </a:defRPr>
            </a:lvl4pPr>
            <a:lvl5pPr marL="1371566" indent="0">
              <a:buNone/>
              <a:defRPr sz="2800" b="1">
                <a:solidFill>
                  <a:schemeClr val="bg2"/>
                </a:solidFill>
              </a:defRPr>
            </a:lvl5pPr>
          </a:lstStyle>
          <a:p>
            <a:pPr lvl="0"/>
            <a:r>
              <a:rPr lang="en-US" dirty="0"/>
              <a:t>Title 2</a:t>
            </a:r>
          </a:p>
        </p:txBody>
      </p:sp>
      <p:sp>
        <p:nvSpPr>
          <p:cNvPr id="15" name="Text Placeholder 23">
            <a:extLst>
              <a:ext uri="{FF2B5EF4-FFF2-40B4-BE49-F238E27FC236}">
                <a16:creationId xmlns:a16="http://schemas.microsoft.com/office/drawing/2014/main" id="{31B82A2D-B25A-A752-87BA-072B82CACBF0}"/>
              </a:ext>
            </a:extLst>
          </p:cNvPr>
          <p:cNvSpPr>
            <a:spLocks noGrp="1"/>
          </p:cNvSpPr>
          <p:nvPr>
            <p:ph type="body" sz="quarter" idx="29" hasCustomPrompt="1"/>
          </p:nvPr>
        </p:nvSpPr>
        <p:spPr>
          <a:xfrm>
            <a:off x="5224297" y="-813859"/>
            <a:ext cx="1260000" cy="468000"/>
          </a:xfrm>
          <a:prstGeom prst="rect">
            <a:avLst/>
          </a:prstGeom>
          <a:solidFill>
            <a:schemeClr val="bg1"/>
          </a:solidFill>
          <a:ln>
            <a:noFill/>
          </a:ln>
        </p:spPr>
        <p:txBody>
          <a:bodyPr anchor="ctr"/>
          <a:lstStyle>
            <a:lvl1pPr marL="0" indent="0" algn="ctr">
              <a:buNone/>
              <a:defRPr sz="1600" b="1">
                <a:gradFill>
                  <a:gsLst>
                    <a:gs pos="20000">
                      <a:srgbClr val="006EDE"/>
                    </a:gs>
                    <a:gs pos="100000">
                      <a:srgbClr val="6EE6FF"/>
                    </a:gs>
                  </a:gsLst>
                  <a:lin ang="18900000" scaled="0"/>
                </a:gradFill>
                <a:latin typeface="+mj-lt"/>
              </a:defRPr>
            </a:lvl1pPr>
            <a:lvl2pPr marL="342892" indent="0">
              <a:buNone/>
              <a:defRPr sz="2800" b="1">
                <a:solidFill>
                  <a:schemeClr val="bg2"/>
                </a:solidFill>
              </a:defRPr>
            </a:lvl2pPr>
            <a:lvl3pPr marL="685783" indent="0">
              <a:buNone/>
              <a:defRPr sz="2800" b="1">
                <a:solidFill>
                  <a:schemeClr val="bg2"/>
                </a:solidFill>
              </a:defRPr>
            </a:lvl3pPr>
            <a:lvl4pPr marL="1028675" indent="0">
              <a:buNone/>
              <a:defRPr sz="2800" b="1">
                <a:solidFill>
                  <a:schemeClr val="bg2"/>
                </a:solidFill>
              </a:defRPr>
            </a:lvl4pPr>
            <a:lvl5pPr marL="1371566" indent="0">
              <a:buNone/>
              <a:defRPr sz="2800" b="1">
                <a:solidFill>
                  <a:schemeClr val="bg2"/>
                </a:solidFill>
              </a:defRPr>
            </a:lvl5pPr>
          </a:lstStyle>
          <a:p>
            <a:pPr lvl="0"/>
            <a:r>
              <a:rPr lang="en-US" dirty="0"/>
              <a:t>Text title 2</a:t>
            </a:r>
          </a:p>
        </p:txBody>
      </p:sp>
      <p:sp>
        <p:nvSpPr>
          <p:cNvPr id="16" name="Text Placeholder 10">
            <a:extLst>
              <a:ext uri="{FF2B5EF4-FFF2-40B4-BE49-F238E27FC236}">
                <a16:creationId xmlns:a16="http://schemas.microsoft.com/office/drawing/2014/main" id="{C3E87367-DB81-350D-8780-43A1CE06FE8D}"/>
              </a:ext>
            </a:extLst>
          </p:cNvPr>
          <p:cNvSpPr>
            <a:spLocks noGrp="1"/>
          </p:cNvSpPr>
          <p:nvPr>
            <p:ph type="body" sz="quarter" idx="22" hasCustomPrompt="1"/>
          </p:nvPr>
        </p:nvSpPr>
        <p:spPr>
          <a:xfrm>
            <a:off x="360000" y="1022399"/>
            <a:ext cx="3924000" cy="3183841"/>
          </a:xfrm>
          <a:prstGeom prst="rect">
            <a:avLst/>
          </a:prstGeom>
        </p:spPr>
        <p:txBody>
          <a:bodyPr lIns="0" tIns="0" rIns="0" bIns="0" anchor="ctr"/>
          <a:lstStyle>
            <a:lvl1pPr marL="0" indent="0">
              <a:buNone/>
              <a:defRPr sz="3600" b="1">
                <a:solidFill>
                  <a:schemeClr val="bg1"/>
                </a:solidFill>
              </a:defRPr>
            </a:lvl1pPr>
          </a:lstStyle>
          <a:p>
            <a:pPr lvl="0"/>
            <a:r>
              <a:rPr lang="en-GB" dirty="0"/>
              <a:t>Click to add </a:t>
            </a:r>
            <a:br>
              <a:rPr lang="en-GB" dirty="0"/>
            </a:br>
            <a:r>
              <a:rPr lang="en-GB" dirty="0"/>
              <a:t>a track title</a:t>
            </a:r>
            <a:endParaRPr lang="en-US" dirty="0"/>
          </a:p>
        </p:txBody>
      </p:sp>
    </p:spTree>
    <p:extLst>
      <p:ext uri="{BB962C8B-B14F-4D97-AF65-F5344CB8AC3E}">
        <p14:creationId xmlns:p14="http://schemas.microsoft.com/office/powerpoint/2010/main" val="14649186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Last Slide">
    <p:spTree>
      <p:nvGrpSpPr>
        <p:cNvPr id="1" name=""/>
        <p:cNvGrpSpPr/>
        <p:nvPr/>
      </p:nvGrpSpPr>
      <p:grpSpPr>
        <a:xfrm>
          <a:off x="0" y="0"/>
          <a:ext cx="0" cy="0"/>
          <a:chOff x="0" y="0"/>
          <a:chExt cx="0" cy="0"/>
        </a:xfrm>
      </p:grpSpPr>
      <p:sp>
        <p:nvSpPr>
          <p:cNvPr id="4" name="Text Placeholder 23">
            <a:extLst>
              <a:ext uri="{FF2B5EF4-FFF2-40B4-BE49-F238E27FC236}">
                <a16:creationId xmlns:a16="http://schemas.microsoft.com/office/drawing/2014/main" id="{69FD427B-91C0-F340-925D-5FA29E0E3DB1}"/>
              </a:ext>
            </a:extLst>
          </p:cNvPr>
          <p:cNvSpPr>
            <a:spLocks noGrp="1"/>
          </p:cNvSpPr>
          <p:nvPr userDrawn="1">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892" indent="0">
              <a:buNone/>
              <a:defRPr sz="2800" b="1">
                <a:solidFill>
                  <a:schemeClr val="bg2"/>
                </a:solidFill>
              </a:defRPr>
            </a:lvl2pPr>
            <a:lvl3pPr marL="685783" indent="0">
              <a:buNone/>
              <a:defRPr sz="2800" b="1">
                <a:solidFill>
                  <a:schemeClr val="bg2"/>
                </a:solidFill>
              </a:defRPr>
            </a:lvl3pPr>
            <a:lvl4pPr marL="1028675" indent="0">
              <a:buNone/>
              <a:defRPr sz="2800" b="1">
                <a:solidFill>
                  <a:schemeClr val="bg2"/>
                </a:solidFill>
              </a:defRPr>
            </a:lvl4pPr>
            <a:lvl5pPr marL="1371566" indent="0">
              <a:buNone/>
              <a:defRPr sz="2800" b="1">
                <a:solidFill>
                  <a:schemeClr val="bg2"/>
                </a:solidFill>
              </a:defRPr>
            </a:lvl5pPr>
          </a:lstStyle>
          <a:p>
            <a:pPr lvl="0"/>
            <a:r>
              <a:rPr lang="en-US" dirty="0"/>
              <a:t>Title</a:t>
            </a:r>
          </a:p>
        </p:txBody>
      </p:sp>
      <p:sp>
        <p:nvSpPr>
          <p:cNvPr id="5" name="Text Placeholder 26">
            <a:extLst>
              <a:ext uri="{FF2B5EF4-FFF2-40B4-BE49-F238E27FC236}">
                <a16:creationId xmlns:a16="http://schemas.microsoft.com/office/drawing/2014/main" id="{A775E7EB-51DC-59BC-BE1A-C9EC9C74A9D4}"/>
              </a:ext>
            </a:extLst>
          </p:cNvPr>
          <p:cNvSpPr>
            <a:spLocks noGrp="1"/>
          </p:cNvSpPr>
          <p:nvPr userDrawn="1">
            <p:ph type="body" sz="quarter" idx="13" hasCustomPrompt="1"/>
          </p:nvPr>
        </p:nvSpPr>
        <p:spPr>
          <a:xfrm>
            <a:off x="2661361"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892" indent="0">
              <a:buNone/>
              <a:defRPr b="1">
                <a:solidFill>
                  <a:schemeClr val="bg2">
                    <a:lumMod val="75000"/>
                    <a:lumOff val="25000"/>
                  </a:schemeClr>
                </a:solidFill>
              </a:defRPr>
            </a:lvl2pPr>
            <a:lvl3pPr marL="685783" indent="0">
              <a:buNone/>
              <a:defRPr b="1">
                <a:solidFill>
                  <a:schemeClr val="bg2">
                    <a:lumMod val="75000"/>
                    <a:lumOff val="25000"/>
                  </a:schemeClr>
                </a:solidFill>
              </a:defRPr>
            </a:lvl3pPr>
            <a:lvl4pPr marL="1028675" indent="0">
              <a:buNone/>
              <a:defRPr b="1">
                <a:solidFill>
                  <a:schemeClr val="bg2">
                    <a:lumMod val="75000"/>
                    <a:lumOff val="25000"/>
                  </a:schemeClr>
                </a:solidFill>
              </a:defRPr>
            </a:lvl4pPr>
            <a:lvl5pPr marL="1371566" indent="0">
              <a:buNone/>
              <a:defRPr b="1">
                <a:solidFill>
                  <a:schemeClr val="bg2">
                    <a:lumMod val="75000"/>
                    <a:lumOff val="25000"/>
                  </a:schemeClr>
                </a:solidFill>
              </a:defRPr>
            </a:lvl5pPr>
          </a:lstStyle>
          <a:p>
            <a:pPr lvl="0"/>
            <a:r>
              <a:rPr lang="en-US" dirty="0"/>
              <a:t>Subtitle</a:t>
            </a:r>
          </a:p>
        </p:txBody>
      </p:sp>
      <p:sp>
        <p:nvSpPr>
          <p:cNvPr id="6" name="Text Placeholder 26">
            <a:extLst>
              <a:ext uri="{FF2B5EF4-FFF2-40B4-BE49-F238E27FC236}">
                <a16:creationId xmlns:a16="http://schemas.microsoft.com/office/drawing/2014/main" id="{9C95CB00-95AE-29B7-65DA-72E188F1B5C8}"/>
              </a:ext>
            </a:extLst>
          </p:cNvPr>
          <p:cNvSpPr>
            <a:spLocks noGrp="1"/>
          </p:cNvSpPr>
          <p:nvPr userDrawn="1">
            <p:ph type="body" sz="quarter" idx="15" hasCustomPrompt="1"/>
          </p:nvPr>
        </p:nvSpPr>
        <p:spPr>
          <a:xfrm>
            <a:off x="3942829"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892" indent="0">
              <a:buNone/>
              <a:defRPr b="1">
                <a:solidFill>
                  <a:schemeClr val="bg2">
                    <a:lumMod val="75000"/>
                    <a:lumOff val="25000"/>
                  </a:schemeClr>
                </a:solidFill>
              </a:defRPr>
            </a:lvl2pPr>
            <a:lvl3pPr marL="685783" indent="0">
              <a:buNone/>
              <a:defRPr b="1">
                <a:solidFill>
                  <a:schemeClr val="bg2">
                    <a:lumMod val="75000"/>
                    <a:lumOff val="25000"/>
                  </a:schemeClr>
                </a:solidFill>
              </a:defRPr>
            </a:lvl3pPr>
            <a:lvl4pPr marL="1028675" indent="0">
              <a:buNone/>
              <a:defRPr b="1">
                <a:solidFill>
                  <a:schemeClr val="bg2">
                    <a:lumMod val="75000"/>
                    <a:lumOff val="25000"/>
                  </a:schemeClr>
                </a:solidFill>
              </a:defRPr>
            </a:lvl4pPr>
            <a:lvl5pPr marL="1371566" indent="0">
              <a:buNone/>
              <a:defRPr b="1">
                <a:solidFill>
                  <a:schemeClr val="bg2">
                    <a:lumMod val="75000"/>
                    <a:lumOff val="25000"/>
                  </a:schemeClr>
                </a:solidFill>
              </a:defRPr>
            </a:lvl5pPr>
          </a:lstStyle>
          <a:p>
            <a:pPr lvl="0"/>
            <a:r>
              <a:rPr lang="en-US" dirty="0"/>
              <a:t>Text title 1</a:t>
            </a:r>
          </a:p>
        </p:txBody>
      </p:sp>
      <p:sp>
        <p:nvSpPr>
          <p:cNvPr id="7" name="Text Placeholder 26">
            <a:extLst>
              <a:ext uri="{FF2B5EF4-FFF2-40B4-BE49-F238E27FC236}">
                <a16:creationId xmlns:a16="http://schemas.microsoft.com/office/drawing/2014/main" id="{E07D817F-1D2F-7818-18C8-D16B2589DBD2}"/>
              </a:ext>
            </a:extLst>
          </p:cNvPr>
          <p:cNvSpPr>
            <a:spLocks noGrp="1"/>
          </p:cNvSpPr>
          <p:nvPr userDrawn="1">
            <p:ph type="body" sz="quarter" idx="16" hasCustomPrompt="1"/>
          </p:nvPr>
        </p:nvSpPr>
        <p:spPr>
          <a:xfrm>
            <a:off x="6505765" y="-813859"/>
            <a:ext cx="1260000" cy="468000"/>
          </a:xfrm>
          <a:prstGeom prst="rect">
            <a:avLst/>
          </a:prstGeom>
          <a:solidFill>
            <a:schemeClr val="bg1"/>
          </a:solidFill>
          <a:ln>
            <a:noFill/>
          </a:ln>
        </p:spPr>
        <p:txBody>
          <a:bodyPr anchor="ctr"/>
          <a:lstStyle>
            <a:lvl1pPr marL="0" indent="0" algn="ctr">
              <a:buNone/>
              <a:defRPr sz="1200" b="0">
                <a:solidFill>
                  <a:schemeClr val="tx1"/>
                </a:solidFill>
              </a:defRPr>
            </a:lvl1pPr>
            <a:lvl2pPr marL="342892" indent="0">
              <a:buNone/>
              <a:defRPr b="1">
                <a:solidFill>
                  <a:schemeClr val="bg2">
                    <a:lumMod val="75000"/>
                    <a:lumOff val="25000"/>
                  </a:schemeClr>
                </a:solidFill>
              </a:defRPr>
            </a:lvl2pPr>
            <a:lvl3pPr marL="685783" indent="0">
              <a:buNone/>
              <a:defRPr b="1">
                <a:solidFill>
                  <a:schemeClr val="bg2">
                    <a:lumMod val="75000"/>
                    <a:lumOff val="25000"/>
                  </a:schemeClr>
                </a:solidFill>
              </a:defRPr>
            </a:lvl3pPr>
            <a:lvl4pPr marL="1028675" indent="0">
              <a:buNone/>
              <a:defRPr b="1">
                <a:solidFill>
                  <a:schemeClr val="bg2">
                    <a:lumMod val="75000"/>
                    <a:lumOff val="25000"/>
                  </a:schemeClr>
                </a:solidFill>
              </a:defRPr>
            </a:lvl4pPr>
            <a:lvl5pPr marL="1371566" indent="0">
              <a:buNone/>
              <a:defRPr b="1">
                <a:solidFill>
                  <a:schemeClr val="bg2">
                    <a:lumMod val="75000"/>
                    <a:lumOff val="25000"/>
                  </a:schemeClr>
                </a:solidFill>
              </a:defRPr>
            </a:lvl5pPr>
          </a:lstStyle>
          <a:p>
            <a:pPr lvl="0"/>
            <a:r>
              <a:rPr lang="en-US" dirty="0"/>
              <a:t>Text</a:t>
            </a:r>
          </a:p>
        </p:txBody>
      </p:sp>
      <p:sp>
        <p:nvSpPr>
          <p:cNvPr id="8" name="Text Placeholder 26">
            <a:extLst>
              <a:ext uri="{FF2B5EF4-FFF2-40B4-BE49-F238E27FC236}">
                <a16:creationId xmlns:a16="http://schemas.microsoft.com/office/drawing/2014/main" id="{D204E621-5B60-1EDB-0577-2C6A93874C89}"/>
              </a:ext>
            </a:extLst>
          </p:cNvPr>
          <p:cNvSpPr>
            <a:spLocks noGrp="1"/>
          </p:cNvSpPr>
          <p:nvPr userDrawn="1">
            <p:ph type="body" sz="quarter" idx="20"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tx1"/>
                </a:solidFill>
              </a:defRPr>
            </a:lvl1pPr>
            <a:lvl2pPr marL="342892" indent="0">
              <a:buNone/>
              <a:defRPr b="1">
                <a:solidFill>
                  <a:schemeClr val="bg2">
                    <a:lumMod val="75000"/>
                    <a:lumOff val="25000"/>
                  </a:schemeClr>
                </a:solidFill>
              </a:defRPr>
            </a:lvl2pPr>
            <a:lvl3pPr marL="685783" indent="0">
              <a:buNone/>
              <a:defRPr b="1">
                <a:solidFill>
                  <a:schemeClr val="bg2">
                    <a:lumMod val="75000"/>
                    <a:lumOff val="25000"/>
                  </a:schemeClr>
                </a:solidFill>
              </a:defRPr>
            </a:lvl3pPr>
            <a:lvl4pPr marL="1028675" indent="0">
              <a:buNone/>
              <a:defRPr b="1">
                <a:solidFill>
                  <a:schemeClr val="bg2">
                    <a:lumMod val="75000"/>
                    <a:lumOff val="25000"/>
                  </a:schemeClr>
                </a:solidFill>
              </a:defRPr>
            </a:lvl4pPr>
            <a:lvl5pPr marL="1371566" indent="0">
              <a:buNone/>
              <a:defRPr b="1">
                <a:solidFill>
                  <a:schemeClr val="bg2">
                    <a:lumMod val="75000"/>
                    <a:lumOff val="25000"/>
                  </a:schemeClr>
                </a:solidFill>
              </a:defRPr>
            </a:lvl5pPr>
          </a:lstStyle>
          <a:p>
            <a:pPr lvl="0"/>
            <a:r>
              <a:rPr lang="en-US" dirty="0"/>
              <a:t>Caption</a:t>
            </a:r>
          </a:p>
        </p:txBody>
      </p:sp>
      <p:sp>
        <p:nvSpPr>
          <p:cNvPr id="2" name="Text Placeholder 23">
            <a:extLst>
              <a:ext uri="{FF2B5EF4-FFF2-40B4-BE49-F238E27FC236}">
                <a16:creationId xmlns:a16="http://schemas.microsoft.com/office/drawing/2014/main" id="{3EEAD108-B664-34BD-055D-1F53215FFE0E}"/>
              </a:ext>
            </a:extLst>
          </p:cNvPr>
          <p:cNvSpPr>
            <a:spLocks noGrp="1"/>
          </p:cNvSpPr>
          <p:nvPr userDrawn="1">
            <p:ph type="body" sz="quarter" idx="28" hasCustomPrompt="1"/>
          </p:nvPr>
        </p:nvSpPr>
        <p:spPr>
          <a:xfrm>
            <a:off x="1379893" y="-813859"/>
            <a:ext cx="1260000" cy="468000"/>
          </a:xfrm>
          <a:prstGeom prst="rect">
            <a:avLst/>
          </a:prstGeom>
          <a:solidFill>
            <a:schemeClr val="bg1"/>
          </a:solidFill>
          <a:ln>
            <a:noFill/>
          </a:ln>
        </p:spPr>
        <p:txBody>
          <a:bodyPr anchor="ctr"/>
          <a:lstStyle>
            <a:lvl1pPr marL="0" indent="0" algn="ctr">
              <a:buNone/>
              <a:defRPr sz="2800" b="1">
                <a:gradFill>
                  <a:gsLst>
                    <a:gs pos="20000">
                      <a:srgbClr val="006EDE"/>
                    </a:gs>
                    <a:gs pos="100000">
                      <a:srgbClr val="6EE6FF"/>
                    </a:gs>
                  </a:gsLst>
                  <a:lin ang="18900000" scaled="0"/>
                </a:gradFill>
                <a:latin typeface="+mj-lt"/>
              </a:defRPr>
            </a:lvl1pPr>
            <a:lvl2pPr marL="342892" indent="0">
              <a:buNone/>
              <a:defRPr sz="2800" b="1">
                <a:solidFill>
                  <a:schemeClr val="bg2"/>
                </a:solidFill>
              </a:defRPr>
            </a:lvl2pPr>
            <a:lvl3pPr marL="685783" indent="0">
              <a:buNone/>
              <a:defRPr sz="2800" b="1">
                <a:solidFill>
                  <a:schemeClr val="bg2"/>
                </a:solidFill>
              </a:defRPr>
            </a:lvl3pPr>
            <a:lvl4pPr marL="1028675" indent="0">
              <a:buNone/>
              <a:defRPr sz="2800" b="1">
                <a:solidFill>
                  <a:schemeClr val="bg2"/>
                </a:solidFill>
              </a:defRPr>
            </a:lvl4pPr>
            <a:lvl5pPr marL="1371566" indent="0">
              <a:buNone/>
              <a:defRPr sz="2800" b="1">
                <a:solidFill>
                  <a:schemeClr val="bg2"/>
                </a:solidFill>
              </a:defRPr>
            </a:lvl5pPr>
          </a:lstStyle>
          <a:p>
            <a:pPr lvl="0"/>
            <a:r>
              <a:rPr lang="en-US" dirty="0"/>
              <a:t>Title 2</a:t>
            </a:r>
          </a:p>
        </p:txBody>
      </p:sp>
      <p:sp>
        <p:nvSpPr>
          <p:cNvPr id="3" name="Text Placeholder 23">
            <a:extLst>
              <a:ext uri="{FF2B5EF4-FFF2-40B4-BE49-F238E27FC236}">
                <a16:creationId xmlns:a16="http://schemas.microsoft.com/office/drawing/2014/main" id="{ACA80D03-8ACC-CD7D-67FB-492392CC2D6A}"/>
              </a:ext>
            </a:extLst>
          </p:cNvPr>
          <p:cNvSpPr>
            <a:spLocks noGrp="1"/>
          </p:cNvSpPr>
          <p:nvPr userDrawn="1">
            <p:ph type="body" sz="quarter" idx="29" hasCustomPrompt="1"/>
          </p:nvPr>
        </p:nvSpPr>
        <p:spPr>
          <a:xfrm>
            <a:off x="5224297" y="-813859"/>
            <a:ext cx="1260000" cy="468000"/>
          </a:xfrm>
          <a:prstGeom prst="rect">
            <a:avLst/>
          </a:prstGeom>
          <a:solidFill>
            <a:schemeClr val="bg1"/>
          </a:solidFill>
          <a:ln>
            <a:noFill/>
          </a:ln>
        </p:spPr>
        <p:txBody>
          <a:bodyPr anchor="ctr"/>
          <a:lstStyle>
            <a:lvl1pPr marL="0" indent="0" algn="ctr">
              <a:buNone/>
              <a:defRPr sz="1600" b="1">
                <a:gradFill>
                  <a:gsLst>
                    <a:gs pos="20000">
                      <a:srgbClr val="006EDE"/>
                    </a:gs>
                    <a:gs pos="100000">
                      <a:srgbClr val="6EE6FF"/>
                    </a:gs>
                  </a:gsLst>
                  <a:lin ang="18900000" scaled="0"/>
                </a:gradFill>
                <a:latin typeface="+mj-lt"/>
              </a:defRPr>
            </a:lvl1pPr>
            <a:lvl2pPr marL="342892" indent="0">
              <a:buNone/>
              <a:defRPr sz="2800" b="1">
                <a:solidFill>
                  <a:schemeClr val="bg2"/>
                </a:solidFill>
              </a:defRPr>
            </a:lvl2pPr>
            <a:lvl3pPr marL="685783" indent="0">
              <a:buNone/>
              <a:defRPr sz="2800" b="1">
                <a:solidFill>
                  <a:schemeClr val="bg2"/>
                </a:solidFill>
              </a:defRPr>
            </a:lvl3pPr>
            <a:lvl4pPr marL="1028675" indent="0">
              <a:buNone/>
              <a:defRPr sz="2800" b="1">
                <a:solidFill>
                  <a:schemeClr val="bg2"/>
                </a:solidFill>
              </a:defRPr>
            </a:lvl4pPr>
            <a:lvl5pPr marL="1371566" indent="0">
              <a:buNone/>
              <a:defRPr sz="2800" b="1">
                <a:solidFill>
                  <a:schemeClr val="bg2"/>
                </a:solidFill>
              </a:defRPr>
            </a:lvl5pPr>
          </a:lstStyle>
          <a:p>
            <a:pPr lvl="0"/>
            <a:r>
              <a:rPr lang="en-US" dirty="0"/>
              <a:t>Text title 2</a:t>
            </a:r>
          </a:p>
        </p:txBody>
      </p:sp>
      <p:pic>
        <p:nvPicPr>
          <p:cNvPr id="9" name="Picture 8">
            <a:extLst>
              <a:ext uri="{FF2B5EF4-FFF2-40B4-BE49-F238E27FC236}">
                <a16:creationId xmlns:a16="http://schemas.microsoft.com/office/drawing/2014/main" id="{BB1F630A-4AC1-E69E-F76F-21C91D17F6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1"/>
            <a:ext cx="9143994" cy="5143497"/>
          </a:xfrm>
          <a:prstGeom prst="rect">
            <a:avLst/>
          </a:prstGeom>
        </p:spPr>
      </p:pic>
      <p:sp>
        <p:nvSpPr>
          <p:cNvPr id="10" name="Rectangle 9">
            <a:extLst>
              <a:ext uri="{FF2B5EF4-FFF2-40B4-BE49-F238E27FC236}">
                <a16:creationId xmlns:a16="http://schemas.microsoft.com/office/drawing/2014/main" id="{F06D87D9-5A27-1A99-8B76-D88384B9ED00}"/>
              </a:ext>
            </a:extLst>
          </p:cNvPr>
          <p:cNvSpPr/>
          <p:nvPr userDrawn="1"/>
        </p:nvSpPr>
        <p:spPr>
          <a:xfrm>
            <a:off x="-2" y="-1"/>
            <a:ext cx="4572002" cy="5143501"/>
          </a:xfrm>
          <a:prstGeom prst="rect">
            <a:avLst/>
          </a:prstGeom>
          <a:gradFill>
            <a:gsLst>
              <a:gs pos="0">
                <a:srgbClr val="022059">
                  <a:alpha val="85000"/>
                </a:srgbClr>
              </a:gs>
              <a:gs pos="85000">
                <a:srgbClr val="1920D6">
                  <a:alpha val="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pic>
        <p:nvPicPr>
          <p:cNvPr id="11" name="Picture 10">
            <a:extLst>
              <a:ext uri="{FF2B5EF4-FFF2-40B4-BE49-F238E27FC236}">
                <a16:creationId xmlns:a16="http://schemas.microsoft.com/office/drawing/2014/main" id="{3B7FF5D3-6B7D-C51C-B4F0-3B2CCA3826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997" y="286722"/>
            <a:ext cx="3583054" cy="1296000"/>
          </a:xfrm>
          <a:prstGeom prst="rect">
            <a:avLst/>
          </a:prstGeom>
        </p:spPr>
      </p:pic>
      <p:sp>
        <p:nvSpPr>
          <p:cNvPr id="12" name="Rectangle 11">
            <a:extLst>
              <a:ext uri="{FF2B5EF4-FFF2-40B4-BE49-F238E27FC236}">
                <a16:creationId xmlns:a16="http://schemas.microsoft.com/office/drawing/2014/main" id="{E631FBC2-CB13-0751-0475-8189A2215896}"/>
              </a:ext>
            </a:extLst>
          </p:cNvPr>
          <p:cNvSpPr/>
          <p:nvPr userDrawn="1"/>
        </p:nvSpPr>
        <p:spPr>
          <a:xfrm>
            <a:off x="359997" y="1753539"/>
            <a:ext cx="4212002" cy="2246769"/>
          </a:xfrm>
          <a:prstGeom prst="rect">
            <a:avLst/>
          </a:prstGeom>
        </p:spPr>
        <p:txBody>
          <a:bodyPr wrap="square" lIns="0" tIns="0" rIns="0" bIns="0">
            <a:spAutoFit/>
          </a:bodyPr>
          <a:lstStyle/>
          <a:p>
            <a:pPr marL="0" marR="0" lvl="0" indent="0" algn="l" defTabSz="457189" rtl="0" eaLnBrk="1" fontAlgn="auto" latinLnBrk="0" hangingPunct="1">
              <a:spcBef>
                <a:spcPts val="600"/>
              </a:spcBef>
              <a:spcAft>
                <a:spcPts val="0"/>
              </a:spcAft>
              <a:buClrTx/>
              <a:buSzTx/>
              <a:buFontTx/>
              <a:buNone/>
              <a:tabLst/>
              <a:defRPr/>
            </a:pPr>
            <a:r>
              <a:rPr lang="es-ES" sz="2800" b="1" kern="1200" dirty="0">
                <a:gradFill>
                  <a:gsLst>
                    <a:gs pos="0">
                      <a:srgbClr val="006EDE"/>
                    </a:gs>
                    <a:gs pos="100000">
                      <a:srgbClr val="6EE6FF"/>
                    </a:gs>
                  </a:gsLst>
                  <a:lin ang="18900000" scaled="0"/>
                </a:gradFill>
                <a:latin typeface="+mj-lt"/>
                <a:ea typeface="ＭＳ Ｐゴシック" charset="0"/>
                <a:cs typeface="ＭＳ Ｐゴシック" charset="0"/>
              </a:rPr>
              <a:t>Transformando vidas a través de la educación</a:t>
            </a:r>
          </a:p>
          <a:p>
            <a:pPr marL="0" marR="0" lvl="0" indent="0" algn="l" defTabSz="457189" rtl="0" eaLnBrk="1" fontAlgn="auto" latinLnBrk="0" hangingPunct="1">
              <a:spcBef>
                <a:spcPts val="600"/>
              </a:spcBef>
              <a:spcAft>
                <a:spcPts val="0"/>
              </a:spcAft>
              <a:buClrTx/>
              <a:buSzTx/>
              <a:buFontTx/>
              <a:buNone/>
              <a:tabLst/>
              <a:defRPr/>
            </a:pPr>
            <a:r>
              <a:rPr lang="es-ES" sz="1600" kern="1200" dirty="0">
                <a:solidFill>
                  <a:schemeClr val="bg1"/>
                </a:solidFill>
                <a:latin typeface="+mj-lt"/>
                <a:ea typeface="ＭＳ Ｐゴシック" charset="0"/>
                <a:cs typeface="ＭＳ Ｐゴシック" charset="0"/>
              </a:rPr>
              <a:t>Trabajemos juntos para generar conocimiento, aportando cada una de nuestras experiencias y fortalezas particulares para crear juntos un futuro mejor. </a:t>
            </a:r>
          </a:p>
          <a:p>
            <a:pPr marL="0" marR="0" lvl="0" indent="0" algn="l" defTabSz="457189" rtl="0" eaLnBrk="1" fontAlgn="auto" latinLnBrk="0" hangingPunct="1">
              <a:spcBef>
                <a:spcPts val="600"/>
              </a:spcBef>
              <a:spcAft>
                <a:spcPts val="0"/>
              </a:spcAft>
              <a:buClrTx/>
              <a:buSzTx/>
              <a:buFontTx/>
              <a:buNone/>
              <a:tabLst/>
              <a:defRPr/>
            </a:pPr>
            <a:endParaRPr lang="en-US" sz="1600" kern="1200" dirty="0">
              <a:solidFill>
                <a:schemeClr val="bg1"/>
              </a:solidFill>
              <a:latin typeface="+mj-lt"/>
              <a:ea typeface="ＭＳ Ｐゴシック" charset="0"/>
              <a:cs typeface="ＭＳ Ｐゴシック" charset="0"/>
            </a:endParaRPr>
          </a:p>
        </p:txBody>
      </p:sp>
      <p:sp>
        <p:nvSpPr>
          <p:cNvPr id="13" name="Rectangle 12">
            <a:extLst>
              <a:ext uri="{FF2B5EF4-FFF2-40B4-BE49-F238E27FC236}">
                <a16:creationId xmlns:a16="http://schemas.microsoft.com/office/drawing/2014/main" id="{3BD31E3B-9243-9B38-3B7A-C426EFF297B2}"/>
              </a:ext>
            </a:extLst>
          </p:cNvPr>
          <p:cNvSpPr/>
          <p:nvPr userDrawn="1"/>
        </p:nvSpPr>
        <p:spPr>
          <a:xfrm>
            <a:off x="0" y="0"/>
            <a:ext cx="9144000" cy="51435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14" name="Rectangle 13">
            <a:extLst>
              <a:ext uri="{FF2B5EF4-FFF2-40B4-BE49-F238E27FC236}">
                <a16:creationId xmlns:a16="http://schemas.microsoft.com/office/drawing/2014/main" id="{89107FAD-9902-F82E-E783-E3B58A4A3A56}"/>
              </a:ext>
            </a:extLst>
          </p:cNvPr>
          <p:cNvSpPr/>
          <p:nvPr userDrawn="1"/>
        </p:nvSpPr>
        <p:spPr>
          <a:xfrm>
            <a:off x="359997" y="3843685"/>
            <a:ext cx="1007999" cy="100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sz="1200" dirty="0" err="1"/>
          </a:p>
        </p:txBody>
      </p:sp>
      <p:sp>
        <p:nvSpPr>
          <p:cNvPr id="15" name="TextBox 19">
            <a:hlinkClick r:id="rId4"/>
            <a:extLst>
              <a:ext uri="{FF2B5EF4-FFF2-40B4-BE49-F238E27FC236}">
                <a16:creationId xmlns:a16="http://schemas.microsoft.com/office/drawing/2014/main" id="{CC653765-A411-38B9-B277-692F76DCB6D9}"/>
              </a:ext>
            </a:extLst>
          </p:cNvPr>
          <p:cNvSpPr txBox="1">
            <a:spLocks noChangeArrowheads="1"/>
          </p:cNvSpPr>
          <p:nvPr userDrawn="1"/>
        </p:nvSpPr>
        <p:spPr bwMode="auto">
          <a:xfrm>
            <a:off x="1512000" y="4202259"/>
            <a:ext cx="3690829" cy="2908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t" anchorCtr="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cs typeface="ＭＳ Ｐゴシック" charset="0"/>
              </a:defRPr>
            </a:lvl2pPr>
            <a:lvl3pPr marL="1143000" indent="-228600">
              <a:defRPr>
                <a:solidFill>
                  <a:schemeClr val="tx1"/>
                </a:solidFill>
                <a:latin typeface="Arial" charset="0"/>
                <a:ea typeface="ＭＳ Ｐゴシック" charset="0"/>
                <a:cs typeface="ＭＳ Ｐゴシック" charset="0"/>
              </a:defRPr>
            </a:lvl3pPr>
            <a:lvl4pPr marL="1600200" indent="-228600">
              <a:defRPr>
                <a:solidFill>
                  <a:schemeClr val="tx1"/>
                </a:solidFill>
                <a:latin typeface="Arial" charset="0"/>
                <a:ea typeface="ＭＳ Ｐゴシック" charset="0"/>
                <a:cs typeface="ＭＳ Ｐゴシック" charset="0"/>
              </a:defRPr>
            </a:lvl4pPr>
            <a:lvl5pPr marL="2057400" indent="-228600">
              <a:defRPr>
                <a:solidFill>
                  <a:schemeClr val="tx1"/>
                </a:solidFill>
                <a:latin typeface="Arial" charset="0"/>
                <a:ea typeface="ＭＳ Ｐゴシック" charset="0"/>
                <a:cs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cs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cs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cs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cs typeface="ＭＳ Ｐゴシック" charset="0"/>
              </a:defRPr>
            </a:lvl9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sz="2100" b="1" kern="1200" dirty="0">
                <a:solidFill>
                  <a:schemeClr val="bg1"/>
                </a:solidFill>
                <a:latin typeface="+mj-lt"/>
                <a:ea typeface="+mn-ea"/>
                <a:cs typeface="+mn-cs"/>
              </a:rPr>
              <a:t>¡</a:t>
            </a:r>
            <a:r>
              <a:rPr lang="en-GB" sz="2100" b="1" kern="1200" dirty="0" err="1">
                <a:solidFill>
                  <a:schemeClr val="bg1"/>
                </a:solidFill>
                <a:latin typeface="+mj-lt"/>
                <a:ea typeface="+mn-ea"/>
                <a:cs typeface="+mn-cs"/>
              </a:rPr>
              <a:t>Participe</a:t>
            </a:r>
            <a:r>
              <a:rPr lang="en-GB" sz="2100" b="1" kern="1200" dirty="0">
                <a:solidFill>
                  <a:schemeClr val="bg1"/>
                </a:solidFill>
                <a:latin typeface="+mj-lt"/>
                <a:ea typeface="+mn-ea"/>
                <a:cs typeface="+mn-cs"/>
              </a:rPr>
              <a:t> con </a:t>
            </a:r>
            <a:r>
              <a:rPr lang="en-GB" sz="2100" b="1" kern="1200" dirty="0" err="1">
                <a:solidFill>
                  <a:schemeClr val="bg1"/>
                </a:solidFill>
                <a:latin typeface="+mj-lt"/>
                <a:ea typeface="+mn-ea"/>
                <a:cs typeface="+mn-cs"/>
              </a:rPr>
              <a:t>nosotros</a:t>
            </a:r>
            <a:r>
              <a:rPr lang="en-GB" sz="2100" b="1" kern="1200" dirty="0">
                <a:solidFill>
                  <a:schemeClr val="bg1"/>
                </a:solidFill>
                <a:latin typeface="+mj-lt"/>
                <a:ea typeface="+mn-ea"/>
                <a:cs typeface="+mn-cs"/>
              </a:rPr>
              <a:t>!</a:t>
            </a:r>
            <a:endParaRPr lang="en-US" sz="2100" b="1" kern="1200" dirty="0">
              <a:solidFill>
                <a:schemeClr val="bg1"/>
              </a:solidFill>
              <a:latin typeface="+mj-lt"/>
              <a:ea typeface="+mn-ea"/>
              <a:cs typeface="+mn-cs"/>
            </a:endParaRPr>
          </a:p>
        </p:txBody>
      </p:sp>
      <p:pic>
        <p:nvPicPr>
          <p:cNvPr id="23" name="Picture 22">
            <a:extLst>
              <a:ext uri="{FF2B5EF4-FFF2-40B4-BE49-F238E27FC236}">
                <a16:creationId xmlns:a16="http://schemas.microsoft.com/office/drawing/2014/main" id="{F21E6EB1-6F35-025C-1A94-DD1FB0AE83B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95995" y="3879683"/>
            <a:ext cx="936000" cy="936000"/>
          </a:xfrm>
          <a:prstGeom prst="rect">
            <a:avLst/>
          </a:prstGeom>
        </p:spPr>
      </p:pic>
    </p:spTree>
    <p:extLst>
      <p:ext uri="{BB962C8B-B14F-4D97-AF65-F5344CB8AC3E}">
        <p14:creationId xmlns:p14="http://schemas.microsoft.com/office/powerpoint/2010/main" val="20525584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EB184B-340B-6951-9254-10929044621B}"/>
              </a:ext>
            </a:extLst>
          </p:cNvPr>
          <p:cNvSpPr/>
          <p:nvPr userDrawn="1"/>
        </p:nvSpPr>
        <p:spPr>
          <a:xfrm>
            <a:off x="0" y="0"/>
            <a:ext cx="9144000" cy="5143500"/>
          </a:xfrm>
          <a:prstGeom prst="rect">
            <a:avLst/>
          </a:prstGeom>
          <a:gradFill>
            <a:gsLst>
              <a:gs pos="70000">
                <a:srgbClr val="0C2090"/>
              </a:gs>
              <a:gs pos="0">
                <a:schemeClr val="bg2"/>
              </a:gs>
              <a:gs pos="100000">
                <a:srgbClr val="1920D6"/>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5" name="Title 4">
            <a:extLst>
              <a:ext uri="{FF2B5EF4-FFF2-40B4-BE49-F238E27FC236}">
                <a16:creationId xmlns:a16="http://schemas.microsoft.com/office/drawing/2014/main" id="{50ED2B15-3C94-0649-8170-9C8B1A3F2C89}"/>
              </a:ext>
            </a:extLst>
          </p:cNvPr>
          <p:cNvSpPr>
            <a:spLocks noGrp="1"/>
          </p:cNvSpPr>
          <p:nvPr userDrawn="1">
            <p:ph type="title" hasCustomPrompt="1"/>
          </p:nvPr>
        </p:nvSpPr>
        <p:spPr>
          <a:xfrm>
            <a:off x="374651" y="2405132"/>
            <a:ext cx="6934198" cy="1218795"/>
          </a:xfrm>
        </p:spPr>
        <p:txBody>
          <a:bodyPr anchor="b">
            <a:noAutofit/>
          </a:bodyPr>
          <a:lstStyle>
            <a:lvl1pPr>
              <a:defRPr sz="4400">
                <a:solidFill>
                  <a:schemeClr val="bg1"/>
                </a:solidFill>
              </a:defRPr>
            </a:lvl1pPr>
          </a:lstStyle>
          <a:p>
            <a:r>
              <a:rPr lang="en-US" dirty="0"/>
              <a:t>Click to add a title. </a:t>
            </a:r>
            <a:br>
              <a:rPr lang="en-US" dirty="0"/>
            </a:br>
            <a:r>
              <a:rPr lang="en-US" dirty="0"/>
              <a:t>Please be short and clear</a:t>
            </a:r>
            <a:endParaRPr lang="en-US" dirty="0">
              <a:solidFill>
                <a:schemeClr val="bg1"/>
              </a:solidFill>
              <a:latin typeface="Arial" panose="020B0604020202020204" pitchFamily="34" charset="0"/>
              <a:cs typeface="Arial" panose="020B0604020202020204" pitchFamily="34" charset="0"/>
            </a:endParaRPr>
          </a:p>
        </p:txBody>
      </p:sp>
      <p:sp>
        <p:nvSpPr>
          <p:cNvPr id="6" name="Text Placeholder 2"/>
          <p:cNvSpPr>
            <a:spLocks noGrp="1"/>
          </p:cNvSpPr>
          <p:nvPr>
            <p:ph type="body" sz="quarter" idx="11" hasCustomPrompt="1"/>
          </p:nvPr>
        </p:nvSpPr>
        <p:spPr>
          <a:xfrm>
            <a:off x="374650" y="4323762"/>
            <a:ext cx="6934199" cy="290849"/>
          </a:xfrm>
          <a:prstGeom prst="rect">
            <a:avLst/>
          </a:prstGeom>
        </p:spPr>
        <p:txBody>
          <a:bodyPr wrap="square" lIns="0" tIns="0" rIns="0" bIns="0">
            <a:noAutofit/>
          </a:bodyPr>
          <a:lstStyle>
            <a:lvl1pPr marL="0" indent="0">
              <a:buNone/>
              <a:defRPr sz="2100">
                <a:solidFill>
                  <a:schemeClr val="tx2">
                    <a:lumMod val="40000"/>
                    <a:lumOff val="60000"/>
                  </a:schemeClr>
                </a:solidFill>
                <a:latin typeface="+mn-lt"/>
              </a:defRPr>
            </a:lvl1pPr>
            <a:lvl2pPr marL="342900" indent="0">
              <a:buNone/>
              <a:defRPr sz="2100">
                <a:solidFill>
                  <a:schemeClr val="accent2"/>
                </a:solidFill>
              </a:defRPr>
            </a:lvl2pPr>
            <a:lvl3pPr marL="685800" indent="0">
              <a:buNone/>
              <a:defRPr sz="2100">
                <a:solidFill>
                  <a:schemeClr val="accent2"/>
                </a:solidFill>
              </a:defRPr>
            </a:lvl3pPr>
            <a:lvl4pPr marL="1028700" indent="0">
              <a:buNone/>
              <a:defRPr sz="2100">
                <a:solidFill>
                  <a:schemeClr val="accent2"/>
                </a:solidFill>
              </a:defRPr>
            </a:lvl4pPr>
            <a:lvl5pPr marL="1371600" indent="0">
              <a:buNone/>
              <a:defRPr sz="2100">
                <a:solidFill>
                  <a:schemeClr val="accent2"/>
                </a:solidFill>
              </a:defRPr>
            </a:lvl5pPr>
          </a:lstStyle>
          <a:p>
            <a:pPr lvl="0"/>
            <a:r>
              <a:rPr lang="en-US" dirty="0"/>
              <a:t>Click to add a subtitle</a:t>
            </a:r>
          </a:p>
        </p:txBody>
      </p:sp>
      <p:sp>
        <p:nvSpPr>
          <p:cNvPr id="17" name="Text Placeholder 23">
            <a:extLst>
              <a:ext uri="{FF2B5EF4-FFF2-40B4-BE49-F238E27FC236}">
                <a16:creationId xmlns:a16="http://schemas.microsoft.com/office/drawing/2014/main" id="{EB8178DD-F025-FC4E-B0C9-90F0F97785CD}"/>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20" name="Text Placeholder 26">
            <a:extLst>
              <a:ext uri="{FF2B5EF4-FFF2-40B4-BE49-F238E27FC236}">
                <a16:creationId xmlns:a16="http://schemas.microsoft.com/office/drawing/2014/main" id="{B8717D2E-EA09-934A-9BD5-F599D3C95E16}"/>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21" name="Text Placeholder 26">
            <a:extLst>
              <a:ext uri="{FF2B5EF4-FFF2-40B4-BE49-F238E27FC236}">
                <a16:creationId xmlns:a16="http://schemas.microsoft.com/office/drawing/2014/main" id="{7B6E1D5C-43E7-FB4C-A3E5-7ACAD8E40F89}"/>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2" name="Text Placeholder 26">
            <a:extLst>
              <a:ext uri="{FF2B5EF4-FFF2-40B4-BE49-F238E27FC236}">
                <a16:creationId xmlns:a16="http://schemas.microsoft.com/office/drawing/2014/main" id="{CBF8EA1D-E3FF-3548-9045-2B9C5DAA49FA}"/>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3" name="Text Placeholder 26">
            <a:extLst>
              <a:ext uri="{FF2B5EF4-FFF2-40B4-BE49-F238E27FC236}">
                <a16:creationId xmlns:a16="http://schemas.microsoft.com/office/drawing/2014/main" id="{A27C1B7C-5659-3647-8F96-9484CB77B888}"/>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4" name="Text Placeholder 26">
            <a:extLst>
              <a:ext uri="{FF2B5EF4-FFF2-40B4-BE49-F238E27FC236}">
                <a16:creationId xmlns:a16="http://schemas.microsoft.com/office/drawing/2014/main" id="{D1B9E56B-9689-B346-B09B-730CECF6768A}"/>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5" name="Text Placeholder 26">
            <a:extLst>
              <a:ext uri="{FF2B5EF4-FFF2-40B4-BE49-F238E27FC236}">
                <a16:creationId xmlns:a16="http://schemas.microsoft.com/office/drawing/2014/main" id="{728F1C35-96DA-1D4D-8855-0A3A7ADE0C5F}"/>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pic>
        <p:nvPicPr>
          <p:cNvPr id="18" name="Graphic 17">
            <a:extLst>
              <a:ext uri="{FF2B5EF4-FFF2-40B4-BE49-F238E27FC236}">
                <a16:creationId xmlns:a16="http://schemas.microsoft.com/office/drawing/2014/main" id="{AACA847D-52AB-46D0-ABD5-7A9FCDC027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4512" y="345873"/>
            <a:ext cx="1947826" cy="396000"/>
          </a:xfrm>
          <a:prstGeom prst="rect">
            <a:avLst/>
          </a:prstGeom>
        </p:spPr>
      </p:pic>
      <p:pic>
        <p:nvPicPr>
          <p:cNvPr id="3" name="Graphic 1">
            <a:extLst>
              <a:ext uri="{FF2B5EF4-FFF2-40B4-BE49-F238E27FC236}">
                <a16:creationId xmlns:a16="http://schemas.microsoft.com/office/drawing/2014/main" id="{E0D95DDD-2C71-0034-8F56-0893F7D822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55500" y="417872"/>
            <a:ext cx="1310083" cy="323999"/>
          </a:xfrm>
          <a:prstGeom prst="rect">
            <a:avLst/>
          </a:prstGeom>
        </p:spPr>
      </p:pic>
    </p:spTree>
    <p:extLst>
      <p:ext uri="{BB962C8B-B14F-4D97-AF65-F5344CB8AC3E}">
        <p14:creationId xmlns:p14="http://schemas.microsoft.com/office/powerpoint/2010/main" val="10214887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ver full inf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6807B3-A49F-DC20-2867-4AE7A603A0BF}"/>
              </a:ext>
            </a:extLst>
          </p:cNvPr>
          <p:cNvSpPr/>
          <p:nvPr userDrawn="1"/>
        </p:nvSpPr>
        <p:spPr>
          <a:xfrm>
            <a:off x="0" y="0"/>
            <a:ext cx="9144000" cy="5143500"/>
          </a:xfrm>
          <a:prstGeom prst="rect">
            <a:avLst/>
          </a:prstGeom>
          <a:gradFill>
            <a:gsLst>
              <a:gs pos="70000">
                <a:srgbClr val="0C2090"/>
              </a:gs>
              <a:gs pos="0">
                <a:schemeClr val="bg2"/>
              </a:gs>
              <a:gs pos="100000">
                <a:srgbClr val="1920D6"/>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5" name="Title 4">
            <a:extLst>
              <a:ext uri="{FF2B5EF4-FFF2-40B4-BE49-F238E27FC236}">
                <a16:creationId xmlns:a16="http://schemas.microsoft.com/office/drawing/2014/main" id="{50ED2B15-3C94-0649-8170-9C8B1A3F2C89}"/>
              </a:ext>
            </a:extLst>
          </p:cNvPr>
          <p:cNvSpPr>
            <a:spLocks noGrp="1"/>
          </p:cNvSpPr>
          <p:nvPr userDrawn="1">
            <p:ph type="title" hasCustomPrompt="1"/>
          </p:nvPr>
        </p:nvSpPr>
        <p:spPr>
          <a:xfrm>
            <a:off x="381001" y="1492395"/>
            <a:ext cx="6934198" cy="1142180"/>
          </a:xfrm>
        </p:spPr>
        <p:txBody>
          <a:bodyPr anchor="t">
            <a:noAutofit/>
          </a:bodyPr>
          <a:lstStyle>
            <a:lvl1pPr>
              <a:defRPr sz="4400">
                <a:solidFill>
                  <a:schemeClr val="bg1"/>
                </a:solidFill>
                <a:latin typeface="+mj-lt"/>
              </a:defRPr>
            </a:lvl1pPr>
          </a:lstStyle>
          <a:p>
            <a:r>
              <a:rPr lang="en-US" dirty="0"/>
              <a:t>Click to add a title. </a:t>
            </a:r>
            <a:br>
              <a:rPr lang="en-US" dirty="0"/>
            </a:br>
            <a:r>
              <a:rPr lang="en-US" dirty="0"/>
              <a:t>Please be short and clear</a:t>
            </a:r>
            <a:endParaRPr lang="en-US" dirty="0">
              <a:solidFill>
                <a:schemeClr val="bg1"/>
              </a:solidFill>
              <a:latin typeface="Arial" panose="020B0604020202020204" pitchFamily="34" charset="0"/>
              <a:cs typeface="Arial" panose="020B0604020202020204" pitchFamily="34" charset="0"/>
            </a:endParaRPr>
          </a:p>
        </p:txBody>
      </p:sp>
      <p:sp>
        <p:nvSpPr>
          <p:cNvPr id="6" name="Text Placeholder 2"/>
          <p:cNvSpPr>
            <a:spLocks noGrp="1"/>
          </p:cNvSpPr>
          <p:nvPr>
            <p:ph type="body" sz="quarter" idx="11" hasCustomPrompt="1"/>
          </p:nvPr>
        </p:nvSpPr>
        <p:spPr>
          <a:xfrm>
            <a:off x="374650" y="3054302"/>
            <a:ext cx="6934199" cy="290849"/>
          </a:xfrm>
          <a:prstGeom prst="rect">
            <a:avLst/>
          </a:prstGeom>
        </p:spPr>
        <p:txBody>
          <a:bodyPr wrap="square" lIns="0" tIns="0" rIns="0" bIns="0">
            <a:noAutofit/>
          </a:bodyPr>
          <a:lstStyle>
            <a:lvl1pPr marL="0" indent="0">
              <a:buNone/>
              <a:defRPr sz="2100">
                <a:solidFill>
                  <a:schemeClr val="tx2">
                    <a:lumMod val="40000"/>
                    <a:lumOff val="60000"/>
                  </a:schemeClr>
                </a:solidFill>
                <a:latin typeface="+mn-lt"/>
              </a:defRPr>
            </a:lvl1pPr>
            <a:lvl2pPr marL="342900" indent="0">
              <a:buNone/>
              <a:defRPr sz="2100">
                <a:solidFill>
                  <a:schemeClr val="accent2"/>
                </a:solidFill>
              </a:defRPr>
            </a:lvl2pPr>
            <a:lvl3pPr marL="685800" indent="0">
              <a:buNone/>
              <a:defRPr sz="2100">
                <a:solidFill>
                  <a:schemeClr val="accent2"/>
                </a:solidFill>
              </a:defRPr>
            </a:lvl3pPr>
            <a:lvl4pPr marL="1028700" indent="0">
              <a:buNone/>
              <a:defRPr sz="2100">
                <a:solidFill>
                  <a:schemeClr val="accent2"/>
                </a:solidFill>
              </a:defRPr>
            </a:lvl4pPr>
            <a:lvl5pPr marL="1371600" indent="0">
              <a:buNone/>
              <a:defRPr sz="2100">
                <a:solidFill>
                  <a:schemeClr val="accent2"/>
                </a:solidFill>
              </a:defRPr>
            </a:lvl5pPr>
          </a:lstStyle>
          <a:p>
            <a:pPr lvl="0"/>
            <a:r>
              <a:rPr lang="en-US" dirty="0"/>
              <a:t>Click to add a subtitle</a:t>
            </a:r>
          </a:p>
        </p:txBody>
      </p:sp>
      <p:sp>
        <p:nvSpPr>
          <p:cNvPr id="14" name="Text Placeholder 2"/>
          <p:cNvSpPr>
            <a:spLocks noGrp="1"/>
          </p:cNvSpPr>
          <p:nvPr>
            <p:ph type="body" sz="quarter" idx="18" hasCustomPrompt="1"/>
          </p:nvPr>
        </p:nvSpPr>
        <p:spPr>
          <a:xfrm>
            <a:off x="374649" y="4227677"/>
            <a:ext cx="6934200" cy="243248"/>
          </a:xfrm>
          <a:prstGeom prst="rect">
            <a:avLst/>
          </a:prstGeom>
        </p:spPr>
        <p:txBody>
          <a:bodyPr wrap="square" lIns="0" tIns="0" rIns="0" bIns="0">
            <a:noAutofit/>
          </a:bodyPr>
          <a:lstStyle>
            <a:lvl1pPr marL="0" indent="0">
              <a:buNone/>
              <a:defRPr sz="1800">
                <a:solidFill>
                  <a:schemeClr val="bg1"/>
                </a:solidFill>
                <a:latin typeface="+mn-lt"/>
              </a:defRPr>
            </a:lvl1pPr>
            <a:lvl2pPr marL="342900" indent="0">
              <a:buNone/>
              <a:defRPr sz="2100">
                <a:solidFill>
                  <a:schemeClr val="accent2"/>
                </a:solidFill>
              </a:defRPr>
            </a:lvl2pPr>
            <a:lvl3pPr marL="685800" indent="0">
              <a:buNone/>
              <a:defRPr sz="2100">
                <a:solidFill>
                  <a:schemeClr val="accent2"/>
                </a:solidFill>
              </a:defRPr>
            </a:lvl3pPr>
            <a:lvl4pPr marL="1028700" indent="0">
              <a:buNone/>
              <a:defRPr sz="2100">
                <a:solidFill>
                  <a:schemeClr val="accent2"/>
                </a:solidFill>
              </a:defRPr>
            </a:lvl4pPr>
            <a:lvl5pPr marL="1371600" indent="0">
              <a:buNone/>
              <a:defRPr sz="2100">
                <a:solidFill>
                  <a:schemeClr val="accent2"/>
                </a:solidFill>
              </a:defRPr>
            </a:lvl5pPr>
          </a:lstStyle>
          <a:p>
            <a:pPr lvl="0"/>
            <a:r>
              <a:rPr lang="en-US" dirty="0"/>
              <a:t>Name Surname, job title</a:t>
            </a:r>
          </a:p>
        </p:txBody>
      </p:sp>
      <p:sp>
        <p:nvSpPr>
          <p:cNvPr id="15" name="Text Placeholder 2"/>
          <p:cNvSpPr>
            <a:spLocks noGrp="1"/>
          </p:cNvSpPr>
          <p:nvPr>
            <p:ph type="body" sz="quarter" idx="19" hasCustomPrompt="1"/>
          </p:nvPr>
        </p:nvSpPr>
        <p:spPr>
          <a:xfrm>
            <a:off x="381001" y="4618523"/>
            <a:ext cx="4190999" cy="243248"/>
          </a:xfrm>
          <a:prstGeom prst="rect">
            <a:avLst/>
          </a:prstGeom>
        </p:spPr>
        <p:txBody>
          <a:bodyPr wrap="square" lIns="0" tIns="0" rIns="0" bIns="0">
            <a:noAutofit/>
          </a:bodyPr>
          <a:lstStyle>
            <a:lvl1pPr marL="0" indent="0">
              <a:buNone/>
              <a:defRPr sz="1800">
                <a:solidFill>
                  <a:schemeClr val="bg1"/>
                </a:solidFill>
                <a:latin typeface="+mn-lt"/>
              </a:defRPr>
            </a:lvl1pPr>
            <a:lvl2pPr marL="342900" indent="0">
              <a:buNone/>
              <a:defRPr sz="2100">
                <a:solidFill>
                  <a:schemeClr val="accent2"/>
                </a:solidFill>
              </a:defRPr>
            </a:lvl2pPr>
            <a:lvl3pPr marL="685800" indent="0">
              <a:buNone/>
              <a:defRPr sz="2100">
                <a:solidFill>
                  <a:schemeClr val="accent2"/>
                </a:solidFill>
              </a:defRPr>
            </a:lvl3pPr>
            <a:lvl4pPr marL="1028700" indent="0">
              <a:buNone/>
              <a:defRPr sz="2100">
                <a:solidFill>
                  <a:schemeClr val="accent2"/>
                </a:solidFill>
              </a:defRPr>
            </a:lvl4pPr>
            <a:lvl5pPr marL="1371600" indent="0">
              <a:buNone/>
              <a:defRPr sz="2100">
                <a:solidFill>
                  <a:schemeClr val="accent2"/>
                </a:solidFill>
              </a:defRPr>
            </a:lvl5pPr>
          </a:lstStyle>
          <a:p>
            <a:pPr lvl="0"/>
            <a:r>
              <a:rPr lang="en-US" dirty="0"/>
              <a:t>Date</a:t>
            </a:r>
          </a:p>
        </p:txBody>
      </p:sp>
      <p:sp>
        <p:nvSpPr>
          <p:cNvPr id="28" name="Text Placeholder 23">
            <a:extLst>
              <a:ext uri="{FF2B5EF4-FFF2-40B4-BE49-F238E27FC236}">
                <a16:creationId xmlns:a16="http://schemas.microsoft.com/office/drawing/2014/main" id="{1E3F0F55-6927-A748-B52D-611866FBEB16}"/>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29" name="Text Placeholder 26">
            <a:extLst>
              <a:ext uri="{FF2B5EF4-FFF2-40B4-BE49-F238E27FC236}">
                <a16:creationId xmlns:a16="http://schemas.microsoft.com/office/drawing/2014/main" id="{F0B1001D-5018-A242-BDCE-2FFF48DD9F3C}"/>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30" name="Text Placeholder 26">
            <a:extLst>
              <a:ext uri="{FF2B5EF4-FFF2-40B4-BE49-F238E27FC236}">
                <a16:creationId xmlns:a16="http://schemas.microsoft.com/office/drawing/2014/main" id="{FA3A065C-185B-4941-877B-86A0CDAC008D}"/>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31" name="Text Placeholder 26">
            <a:extLst>
              <a:ext uri="{FF2B5EF4-FFF2-40B4-BE49-F238E27FC236}">
                <a16:creationId xmlns:a16="http://schemas.microsoft.com/office/drawing/2014/main" id="{0B4B9CBD-07C2-8F45-A1B8-41C2B806A447}"/>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32" name="Text Placeholder 26">
            <a:extLst>
              <a:ext uri="{FF2B5EF4-FFF2-40B4-BE49-F238E27FC236}">
                <a16:creationId xmlns:a16="http://schemas.microsoft.com/office/drawing/2014/main" id="{9BA459AC-8944-534A-9898-0DC3A867847E}"/>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33" name="Text Placeholder 26">
            <a:extLst>
              <a:ext uri="{FF2B5EF4-FFF2-40B4-BE49-F238E27FC236}">
                <a16:creationId xmlns:a16="http://schemas.microsoft.com/office/drawing/2014/main" id="{69E6E018-FCCD-7B48-883E-07D44B862D42}"/>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34" name="Text Placeholder 26">
            <a:extLst>
              <a:ext uri="{FF2B5EF4-FFF2-40B4-BE49-F238E27FC236}">
                <a16:creationId xmlns:a16="http://schemas.microsoft.com/office/drawing/2014/main" id="{C27B1FE0-AD4A-DF45-B960-ECCD01FD8466}"/>
              </a:ext>
            </a:extLst>
          </p:cNvPr>
          <p:cNvSpPr>
            <a:spLocks noGrp="1"/>
          </p:cNvSpPr>
          <p:nvPr>
            <p:ph type="body" sz="quarter" idx="20"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pic>
        <p:nvPicPr>
          <p:cNvPr id="18" name="Graphic 17">
            <a:extLst>
              <a:ext uri="{FF2B5EF4-FFF2-40B4-BE49-F238E27FC236}">
                <a16:creationId xmlns:a16="http://schemas.microsoft.com/office/drawing/2014/main" id="{D578605D-848B-44F3-8D76-9A8E506FEF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4512" y="345873"/>
            <a:ext cx="1947826" cy="396000"/>
          </a:xfrm>
          <a:prstGeom prst="rect">
            <a:avLst/>
          </a:prstGeom>
        </p:spPr>
      </p:pic>
      <p:pic>
        <p:nvPicPr>
          <p:cNvPr id="3" name="Graphic 1">
            <a:extLst>
              <a:ext uri="{FF2B5EF4-FFF2-40B4-BE49-F238E27FC236}">
                <a16:creationId xmlns:a16="http://schemas.microsoft.com/office/drawing/2014/main" id="{0044610F-D4EA-BCBA-9F0E-F3DE7E7680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55500" y="417872"/>
            <a:ext cx="1310083" cy="323999"/>
          </a:xfrm>
          <a:prstGeom prst="rect">
            <a:avLst/>
          </a:prstGeom>
        </p:spPr>
      </p:pic>
    </p:spTree>
    <p:extLst>
      <p:ext uri="{BB962C8B-B14F-4D97-AF65-F5344CB8AC3E}">
        <p14:creationId xmlns:p14="http://schemas.microsoft.com/office/powerpoint/2010/main" val="23632301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wo lin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E0602A-3967-CFA1-C8DE-5B2718872117}"/>
              </a:ext>
            </a:extLst>
          </p:cNvPr>
          <p:cNvSpPr/>
          <p:nvPr userDrawn="1"/>
        </p:nvSpPr>
        <p:spPr>
          <a:xfrm>
            <a:off x="0" y="0"/>
            <a:ext cx="9144000" cy="5143500"/>
          </a:xfrm>
          <a:prstGeom prst="rect">
            <a:avLst/>
          </a:prstGeom>
          <a:gradFill>
            <a:gsLst>
              <a:gs pos="70000">
                <a:srgbClr val="0C2090"/>
              </a:gs>
              <a:gs pos="0">
                <a:schemeClr val="bg2"/>
              </a:gs>
              <a:gs pos="100000">
                <a:srgbClr val="1920D6"/>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6" name="Title 1">
            <a:extLst>
              <a:ext uri="{FF2B5EF4-FFF2-40B4-BE49-F238E27FC236}">
                <a16:creationId xmlns:a16="http://schemas.microsoft.com/office/drawing/2014/main" id="{778E423C-960A-B648-97E1-0352B42E4929}"/>
              </a:ext>
            </a:extLst>
          </p:cNvPr>
          <p:cNvSpPr>
            <a:spLocks noGrp="1"/>
          </p:cNvSpPr>
          <p:nvPr>
            <p:ph type="ctrTitle" hasCustomPrompt="1"/>
          </p:nvPr>
        </p:nvSpPr>
        <p:spPr>
          <a:xfrm>
            <a:off x="381755" y="1962352"/>
            <a:ext cx="5522158" cy="1218795"/>
          </a:xfrm>
        </p:spPr>
        <p:txBody>
          <a:bodyPr lIns="0" tIns="0" rIns="0" bIns="0" anchor="b" anchorCtr="0">
            <a:noAutofit/>
          </a:bodyPr>
          <a:lstStyle>
            <a:lvl1pPr algn="l">
              <a:defRPr sz="4400" b="1" i="0" cap="none" spc="0" baseline="0">
                <a:solidFill>
                  <a:schemeClr val="bg1"/>
                </a:solidFill>
                <a:latin typeface="+mj-lt"/>
                <a:cs typeface="Arial" panose="020B0604020202020204" pitchFamily="34" charset="0"/>
              </a:defRPr>
            </a:lvl1pPr>
          </a:lstStyle>
          <a:p>
            <a:r>
              <a:rPr lang="en-US" dirty="0"/>
              <a:t>Click to add a long</a:t>
            </a:r>
            <a:br>
              <a:rPr lang="en-US" dirty="0"/>
            </a:br>
            <a:r>
              <a:rPr lang="en-US" dirty="0"/>
              <a:t>section title</a:t>
            </a:r>
          </a:p>
        </p:txBody>
      </p:sp>
      <p:sp>
        <p:nvSpPr>
          <p:cNvPr id="3" name="Text Placeholder 2"/>
          <p:cNvSpPr>
            <a:spLocks noGrp="1"/>
          </p:cNvSpPr>
          <p:nvPr>
            <p:ph type="body" sz="quarter" idx="11" hasCustomPrompt="1"/>
          </p:nvPr>
        </p:nvSpPr>
        <p:spPr>
          <a:xfrm>
            <a:off x="374650" y="3657434"/>
            <a:ext cx="5529263" cy="290849"/>
          </a:xfrm>
          <a:prstGeom prst="rect">
            <a:avLst/>
          </a:prstGeom>
        </p:spPr>
        <p:txBody>
          <a:bodyPr lIns="0" tIns="0" rIns="0" bIns="0">
            <a:noAutofit/>
          </a:bodyPr>
          <a:lstStyle>
            <a:lvl1pPr marL="0" indent="0">
              <a:buNone/>
              <a:defRPr sz="2100">
                <a:solidFill>
                  <a:schemeClr val="tx2">
                    <a:lumMod val="40000"/>
                    <a:lumOff val="60000"/>
                  </a:schemeClr>
                </a:solidFill>
                <a:latin typeface="+mn-lt"/>
              </a:defRPr>
            </a:lvl1pPr>
            <a:lvl2pPr marL="342900" indent="0">
              <a:buNone/>
              <a:defRPr sz="2100">
                <a:solidFill>
                  <a:schemeClr val="accent2"/>
                </a:solidFill>
              </a:defRPr>
            </a:lvl2pPr>
            <a:lvl3pPr marL="685800" indent="0">
              <a:buNone/>
              <a:defRPr sz="2100">
                <a:solidFill>
                  <a:schemeClr val="accent2"/>
                </a:solidFill>
              </a:defRPr>
            </a:lvl3pPr>
            <a:lvl4pPr marL="1028700" indent="0">
              <a:buNone/>
              <a:defRPr sz="2100">
                <a:solidFill>
                  <a:schemeClr val="accent2"/>
                </a:solidFill>
              </a:defRPr>
            </a:lvl4pPr>
            <a:lvl5pPr marL="1371600" indent="0">
              <a:buNone/>
              <a:defRPr sz="2100">
                <a:solidFill>
                  <a:schemeClr val="accent2"/>
                </a:solidFill>
              </a:defRPr>
            </a:lvl5pPr>
          </a:lstStyle>
          <a:p>
            <a:pPr lvl="0"/>
            <a:r>
              <a:rPr lang="en-US" dirty="0"/>
              <a:t>Click to add a subtitle</a:t>
            </a:r>
          </a:p>
        </p:txBody>
      </p:sp>
      <p:sp>
        <p:nvSpPr>
          <p:cNvPr id="23" name="Text Placeholder 23">
            <a:extLst>
              <a:ext uri="{FF2B5EF4-FFF2-40B4-BE49-F238E27FC236}">
                <a16:creationId xmlns:a16="http://schemas.microsoft.com/office/drawing/2014/main" id="{4F8F8A13-D62C-BB4A-B0B9-B1A7EFFE8FCE}"/>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24" name="Text Placeholder 26">
            <a:extLst>
              <a:ext uri="{FF2B5EF4-FFF2-40B4-BE49-F238E27FC236}">
                <a16:creationId xmlns:a16="http://schemas.microsoft.com/office/drawing/2014/main" id="{4A775543-7225-0D47-BA67-94A1494389D1}"/>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25" name="Text Placeholder 26">
            <a:extLst>
              <a:ext uri="{FF2B5EF4-FFF2-40B4-BE49-F238E27FC236}">
                <a16:creationId xmlns:a16="http://schemas.microsoft.com/office/drawing/2014/main" id="{CB3E45E5-FB22-0E44-9875-884FA2DE87F8}"/>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6" name="Text Placeholder 26">
            <a:extLst>
              <a:ext uri="{FF2B5EF4-FFF2-40B4-BE49-F238E27FC236}">
                <a16:creationId xmlns:a16="http://schemas.microsoft.com/office/drawing/2014/main" id="{BA8DF983-0EB1-E44E-A04B-FBA0CDE60D76}"/>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7" name="Text Placeholder 26">
            <a:extLst>
              <a:ext uri="{FF2B5EF4-FFF2-40B4-BE49-F238E27FC236}">
                <a16:creationId xmlns:a16="http://schemas.microsoft.com/office/drawing/2014/main" id="{BAD91598-22C5-9E43-81F7-61FE005ABE3C}"/>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8" name="Text Placeholder 26">
            <a:extLst>
              <a:ext uri="{FF2B5EF4-FFF2-40B4-BE49-F238E27FC236}">
                <a16:creationId xmlns:a16="http://schemas.microsoft.com/office/drawing/2014/main" id="{4A371D6F-B90F-7446-897D-02D4E6CD6A93}"/>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9" name="Text Placeholder 26">
            <a:extLst>
              <a:ext uri="{FF2B5EF4-FFF2-40B4-BE49-F238E27FC236}">
                <a16:creationId xmlns:a16="http://schemas.microsoft.com/office/drawing/2014/main" id="{B03D0926-B3CB-3D47-B3D0-198BDA5EDB77}"/>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pic>
        <p:nvPicPr>
          <p:cNvPr id="14" name="Graphic 13">
            <a:extLst>
              <a:ext uri="{FF2B5EF4-FFF2-40B4-BE49-F238E27FC236}">
                <a16:creationId xmlns:a16="http://schemas.microsoft.com/office/drawing/2014/main" id="{498EFBD0-A6B8-422D-8C2B-323F5B8B5D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609" y="341642"/>
            <a:ext cx="1239526" cy="252000"/>
          </a:xfrm>
          <a:prstGeom prst="rect">
            <a:avLst/>
          </a:prstGeom>
        </p:spPr>
      </p:pic>
      <p:pic>
        <p:nvPicPr>
          <p:cNvPr id="4" name="Graphic 1">
            <a:extLst>
              <a:ext uri="{FF2B5EF4-FFF2-40B4-BE49-F238E27FC236}">
                <a16:creationId xmlns:a16="http://schemas.microsoft.com/office/drawing/2014/main" id="{6CE5C5CF-C953-CCCF-4193-43E941A7C10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55500" y="417872"/>
            <a:ext cx="1310083" cy="323999"/>
          </a:xfrm>
          <a:prstGeom prst="rect">
            <a:avLst/>
          </a:prstGeom>
        </p:spPr>
      </p:pic>
    </p:spTree>
    <p:extLst>
      <p:ext uri="{BB962C8B-B14F-4D97-AF65-F5344CB8AC3E}">
        <p14:creationId xmlns:p14="http://schemas.microsoft.com/office/powerpoint/2010/main" val="2415102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one 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7699A8-E9F7-7334-8B6B-CAEF24831722}"/>
              </a:ext>
            </a:extLst>
          </p:cNvPr>
          <p:cNvSpPr/>
          <p:nvPr userDrawn="1"/>
        </p:nvSpPr>
        <p:spPr>
          <a:xfrm>
            <a:off x="0" y="0"/>
            <a:ext cx="9144000" cy="5143500"/>
          </a:xfrm>
          <a:prstGeom prst="rect">
            <a:avLst/>
          </a:prstGeom>
          <a:gradFill>
            <a:gsLst>
              <a:gs pos="70000">
                <a:srgbClr val="0C2090"/>
              </a:gs>
              <a:gs pos="0">
                <a:schemeClr val="bg2"/>
              </a:gs>
              <a:gs pos="100000">
                <a:srgbClr val="1920D6"/>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6" name="Title 1">
            <a:extLst>
              <a:ext uri="{FF2B5EF4-FFF2-40B4-BE49-F238E27FC236}">
                <a16:creationId xmlns:a16="http://schemas.microsoft.com/office/drawing/2014/main" id="{778E423C-960A-B648-97E1-0352B42E4929}"/>
              </a:ext>
            </a:extLst>
          </p:cNvPr>
          <p:cNvSpPr>
            <a:spLocks noGrp="1"/>
          </p:cNvSpPr>
          <p:nvPr>
            <p:ph type="ctrTitle" hasCustomPrompt="1"/>
          </p:nvPr>
        </p:nvSpPr>
        <p:spPr>
          <a:xfrm>
            <a:off x="381755" y="2302349"/>
            <a:ext cx="7251888" cy="538801"/>
          </a:xfrm>
        </p:spPr>
        <p:txBody>
          <a:bodyPr lIns="0" tIns="0" rIns="0" bIns="0" anchor="ctr" anchorCtr="0">
            <a:noAutofit/>
          </a:bodyPr>
          <a:lstStyle>
            <a:lvl1pPr algn="l">
              <a:defRPr sz="4400" b="1" i="0" cap="none" spc="0" baseline="0">
                <a:solidFill>
                  <a:schemeClr val="bg1"/>
                </a:solidFill>
                <a:latin typeface="+mj-lt"/>
                <a:cs typeface="Arial" panose="020B0604020202020204" pitchFamily="34" charset="0"/>
              </a:defRPr>
            </a:lvl1pPr>
          </a:lstStyle>
          <a:p>
            <a:r>
              <a:rPr lang="en-US" dirty="0"/>
              <a:t>A short section title</a:t>
            </a:r>
          </a:p>
        </p:txBody>
      </p:sp>
      <p:sp>
        <p:nvSpPr>
          <p:cNvPr id="3" name="Text Placeholder 2"/>
          <p:cNvSpPr>
            <a:spLocks noGrp="1"/>
          </p:cNvSpPr>
          <p:nvPr>
            <p:ph type="body" sz="quarter" idx="11" hasCustomPrompt="1"/>
          </p:nvPr>
        </p:nvSpPr>
        <p:spPr>
          <a:xfrm>
            <a:off x="374650" y="3271952"/>
            <a:ext cx="5529263" cy="290849"/>
          </a:xfrm>
          <a:prstGeom prst="rect">
            <a:avLst/>
          </a:prstGeom>
        </p:spPr>
        <p:txBody>
          <a:bodyPr lIns="0" tIns="0" rIns="0" bIns="0">
            <a:noAutofit/>
          </a:bodyPr>
          <a:lstStyle>
            <a:lvl1pPr marL="0" indent="0">
              <a:buNone/>
              <a:defRPr sz="2100">
                <a:solidFill>
                  <a:schemeClr val="tx2">
                    <a:lumMod val="40000"/>
                    <a:lumOff val="60000"/>
                  </a:schemeClr>
                </a:solidFill>
                <a:latin typeface="+mn-lt"/>
              </a:defRPr>
            </a:lvl1pPr>
            <a:lvl2pPr marL="342900" indent="0">
              <a:buNone/>
              <a:defRPr sz="2100">
                <a:solidFill>
                  <a:schemeClr val="accent2"/>
                </a:solidFill>
              </a:defRPr>
            </a:lvl2pPr>
            <a:lvl3pPr marL="685800" indent="0">
              <a:buNone/>
              <a:defRPr sz="2100">
                <a:solidFill>
                  <a:schemeClr val="accent2"/>
                </a:solidFill>
              </a:defRPr>
            </a:lvl3pPr>
            <a:lvl4pPr marL="1028700" indent="0">
              <a:buNone/>
              <a:defRPr sz="2100">
                <a:solidFill>
                  <a:schemeClr val="accent2"/>
                </a:solidFill>
              </a:defRPr>
            </a:lvl4pPr>
            <a:lvl5pPr marL="1371600" indent="0">
              <a:buNone/>
              <a:defRPr sz="2100">
                <a:solidFill>
                  <a:schemeClr val="accent2"/>
                </a:solidFill>
              </a:defRPr>
            </a:lvl5pPr>
          </a:lstStyle>
          <a:p>
            <a:pPr lvl="0"/>
            <a:r>
              <a:rPr lang="en-US" dirty="0"/>
              <a:t>Click to add a subtitle</a:t>
            </a:r>
          </a:p>
        </p:txBody>
      </p:sp>
      <p:sp>
        <p:nvSpPr>
          <p:cNvPr id="23" name="Text Placeholder 23">
            <a:extLst>
              <a:ext uri="{FF2B5EF4-FFF2-40B4-BE49-F238E27FC236}">
                <a16:creationId xmlns:a16="http://schemas.microsoft.com/office/drawing/2014/main" id="{4FCCF849-2715-E342-8FEF-86E72E57AEDC}"/>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24" name="Text Placeholder 26">
            <a:extLst>
              <a:ext uri="{FF2B5EF4-FFF2-40B4-BE49-F238E27FC236}">
                <a16:creationId xmlns:a16="http://schemas.microsoft.com/office/drawing/2014/main" id="{BD80679F-2855-2E49-9636-BDD32331D89C}"/>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25" name="Text Placeholder 26">
            <a:extLst>
              <a:ext uri="{FF2B5EF4-FFF2-40B4-BE49-F238E27FC236}">
                <a16:creationId xmlns:a16="http://schemas.microsoft.com/office/drawing/2014/main" id="{ADBEE648-617D-2045-8DB4-6679EECF94B1}"/>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6" name="Text Placeholder 26">
            <a:extLst>
              <a:ext uri="{FF2B5EF4-FFF2-40B4-BE49-F238E27FC236}">
                <a16:creationId xmlns:a16="http://schemas.microsoft.com/office/drawing/2014/main" id="{70F1A9AB-942B-E24E-846C-5EF161DC89D5}"/>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7" name="Text Placeholder 26">
            <a:extLst>
              <a:ext uri="{FF2B5EF4-FFF2-40B4-BE49-F238E27FC236}">
                <a16:creationId xmlns:a16="http://schemas.microsoft.com/office/drawing/2014/main" id="{C8439316-3052-FA40-8704-F40BE2554E0A}"/>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8" name="Text Placeholder 26">
            <a:extLst>
              <a:ext uri="{FF2B5EF4-FFF2-40B4-BE49-F238E27FC236}">
                <a16:creationId xmlns:a16="http://schemas.microsoft.com/office/drawing/2014/main" id="{44841A39-881B-8B43-804A-8E7D45BCB8F9}"/>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9" name="Text Placeholder 26">
            <a:extLst>
              <a:ext uri="{FF2B5EF4-FFF2-40B4-BE49-F238E27FC236}">
                <a16:creationId xmlns:a16="http://schemas.microsoft.com/office/drawing/2014/main" id="{E5E94370-5135-134B-95A1-83C9B239CAA7}"/>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pic>
        <p:nvPicPr>
          <p:cNvPr id="16" name="Graphic 15">
            <a:extLst>
              <a:ext uri="{FF2B5EF4-FFF2-40B4-BE49-F238E27FC236}">
                <a16:creationId xmlns:a16="http://schemas.microsoft.com/office/drawing/2014/main" id="{CACFB31B-5CCA-49B4-B6B3-F3A865CA6A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609" y="341642"/>
            <a:ext cx="1239526" cy="252000"/>
          </a:xfrm>
          <a:prstGeom prst="rect">
            <a:avLst/>
          </a:prstGeom>
        </p:spPr>
      </p:pic>
      <p:pic>
        <p:nvPicPr>
          <p:cNvPr id="4" name="Graphic 1">
            <a:extLst>
              <a:ext uri="{FF2B5EF4-FFF2-40B4-BE49-F238E27FC236}">
                <a16:creationId xmlns:a16="http://schemas.microsoft.com/office/drawing/2014/main" id="{AC6EBD97-7D4D-93CE-1DE0-20678DBC1DF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55500" y="417872"/>
            <a:ext cx="1310083" cy="323999"/>
          </a:xfrm>
          <a:prstGeom prst="rect">
            <a:avLst/>
          </a:prstGeom>
        </p:spPr>
      </p:pic>
    </p:spTree>
    <p:extLst>
      <p:ext uri="{BB962C8B-B14F-4D97-AF65-F5344CB8AC3E}">
        <p14:creationId xmlns:p14="http://schemas.microsoft.com/office/powerpoint/2010/main" val="32014282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peaker 1">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C71FBB8-0B35-453C-A8FF-8BCFE6CC3B47}"/>
              </a:ext>
            </a:extLst>
          </p:cNvPr>
          <p:cNvSpPr/>
          <p:nvPr userDrawn="1"/>
        </p:nvSpPr>
        <p:spPr>
          <a:xfrm>
            <a:off x="0" y="1"/>
            <a:ext cx="9144000" cy="4771104"/>
          </a:xfrm>
          <a:prstGeom prst="rect">
            <a:avLst/>
          </a:prstGeom>
          <a:gradFill flip="none" rotWithShape="1">
            <a:gsLst>
              <a:gs pos="15000">
                <a:schemeClr val="bg2"/>
              </a:gs>
              <a:gs pos="100000">
                <a:schemeClr val="tx2">
                  <a:lumMod val="75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7" name="Oval 6">
            <a:extLst>
              <a:ext uri="{FF2B5EF4-FFF2-40B4-BE49-F238E27FC236}">
                <a16:creationId xmlns:a16="http://schemas.microsoft.com/office/drawing/2014/main" id="{68F42019-E3CB-C14A-96AB-93BC4E08D76E}"/>
              </a:ext>
            </a:extLst>
          </p:cNvPr>
          <p:cNvSpPr/>
          <p:nvPr userDrawn="1"/>
        </p:nvSpPr>
        <p:spPr>
          <a:xfrm>
            <a:off x="4663404" y="226244"/>
            <a:ext cx="1669012" cy="4309516"/>
          </a:xfrm>
          <a:prstGeom prst="ellipse">
            <a:avLst/>
          </a:prstGeom>
          <a:solidFill>
            <a:schemeClr val="bg2"/>
          </a:solidFill>
          <a:ln>
            <a:noFill/>
          </a:ln>
          <a:effectLst>
            <a:outerShdw blurRad="635000" dist="139700" dir="10800000" algn="r" rotWithShape="0">
              <a:schemeClr val="tx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21" name="Rectangle 20">
            <a:extLst>
              <a:ext uri="{FF2B5EF4-FFF2-40B4-BE49-F238E27FC236}">
                <a16:creationId xmlns:a16="http://schemas.microsoft.com/office/drawing/2014/main" id="{A8613138-BD69-BB43-B56D-BDA82025E244}"/>
              </a:ext>
            </a:extLst>
          </p:cNvPr>
          <p:cNvSpPr/>
          <p:nvPr userDrawn="1"/>
        </p:nvSpPr>
        <p:spPr>
          <a:xfrm>
            <a:off x="4572000" y="1"/>
            <a:ext cx="4572000" cy="4771104"/>
          </a:xfrm>
          <a:prstGeom prst="rect">
            <a:avLst/>
          </a:prstGeom>
          <a:gradFill flip="none" rotWithShape="1">
            <a:gsLst>
              <a:gs pos="28000">
                <a:schemeClr val="bg2"/>
              </a:gs>
              <a:gs pos="100000">
                <a:srgbClr val="002E68"/>
              </a:gs>
            </a:gsLst>
            <a:lin ang="8100000" scaled="1"/>
            <a:tileRect/>
          </a:gradFill>
        </p:spPr>
        <p:txBody>
          <a:bodyPr wrap="square" lIns="0" tIns="0" rIns="0" bIns="0" rtlCol="0" anchor="ctr">
            <a:noAutofit/>
          </a:bodyPr>
          <a:lstStyle/>
          <a:p>
            <a:pPr algn="l"/>
            <a:endParaRPr lang="en-US" sz="2000" dirty="0">
              <a:latin typeface="Arial" panose="020B0604020202020204" pitchFamily="34" charset="0"/>
              <a:cs typeface="Arial" panose="020B0604020202020204" pitchFamily="34" charset="0"/>
            </a:endParaRPr>
          </a:p>
        </p:txBody>
      </p:sp>
      <p:sp>
        <p:nvSpPr>
          <p:cNvPr id="4" name="Title Placeholder 1">
            <a:extLst>
              <a:ext uri="{FF2B5EF4-FFF2-40B4-BE49-F238E27FC236}">
                <a16:creationId xmlns:a16="http://schemas.microsoft.com/office/drawing/2014/main" id="{1AAF299A-6441-444E-A370-0FBC4ED068B2}"/>
              </a:ext>
            </a:extLst>
          </p:cNvPr>
          <p:cNvSpPr>
            <a:spLocks noGrp="1"/>
          </p:cNvSpPr>
          <p:nvPr userDrawn="1">
            <p:ph type="title" hasCustomPrompt="1"/>
          </p:nvPr>
        </p:nvSpPr>
        <p:spPr>
          <a:xfrm>
            <a:off x="383607" y="237317"/>
            <a:ext cx="3928334" cy="428434"/>
          </a:xfrm>
          <a:prstGeom prst="rect">
            <a:avLst/>
          </a:prstGeom>
        </p:spPr>
        <p:txBody>
          <a:bodyPr vert="horz" wrap="none" lIns="0" tIns="0" rIns="0" bIns="0" rtlCol="0" anchor="t" anchorCtr="0">
            <a:noAutofit/>
          </a:bodyPr>
          <a:lstStyle>
            <a:lvl1pPr>
              <a:defRPr>
                <a:solidFill>
                  <a:schemeClr val="tx2">
                    <a:lumMod val="40000"/>
                    <a:lumOff val="60000"/>
                  </a:schemeClr>
                </a:solidFill>
                <a:latin typeface="+mj-lt"/>
              </a:defRPr>
            </a:lvl1pPr>
          </a:lstStyle>
          <a:p>
            <a:r>
              <a:rPr lang="en-US" dirty="0"/>
              <a:t>Click to add a title</a:t>
            </a:r>
          </a:p>
        </p:txBody>
      </p:sp>
      <p:sp>
        <p:nvSpPr>
          <p:cNvPr id="13" name="Text Placeholder 23">
            <a:extLst>
              <a:ext uri="{FF2B5EF4-FFF2-40B4-BE49-F238E27FC236}">
                <a16:creationId xmlns:a16="http://schemas.microsoft.com/office/drawing/2014/main" id="{F9274E75-873F-004E-97FE-34B1FB7CEF02}"/>
              </a:ext>
            </a:extLst>
          </p:cNvPr>
          <p:cNvSpPr>
            <a:spLocks noGrp="1"/>
          </p:cNvSpPr>
          <p:nvPr userDrawn="1">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4" name="Text Placeholder 26">
            <a:extLst>
              <a:ext uri="{FF2B5EF4-FFF2-40B4-BE49-F238E27FC236}">
                <a16:creationId xmlns:a16="http://schemas.microsoft.com/office/drawing/2014/main" id="{6DB55DE8-C5B6-2C46-8283-1FD449275AF3}"/>
              </a:ext>
            </a:extLst>
          </p:cNvPr>
          <p:cNvSpPr>
            <a:spLocks noGrp="1"/>
          </p:cNvSpPr>
          <p:nvPr userDrawn="1">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5" name="Text Placeholder 26">
            <a:extLst>
              <a:ext uri="{FF2B5EF4-FFF2-40B4-BE49-F238E27FC236}">
                <a16:creationId xmlns:a16="http://schemas.microsoft.com/office/drawing/2014/main" id="{8018C0BF-2233-A948-A131-AC7EB8919BDE}"/>
              </a:ext>
            </a:extLst>
          </p:cNvPr>
          <p:cNvSpPr>
            <a:spLocks noGrp="1"/>
          </p:cNvSpPr>
          <p:nvPr userDrawn="1">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6" name="Text Placeholder 26">
            <a:extLst>
              <a:ext uri="{FF2B5EF4-FFF2-40B4-BE49-F238E27FC236}">
                <a16:creationId xmlns:a16="http://schemas.microsoft.com/office/drawing/2014/main" id="{7DE1499E-8811-9D48-817E-D1F420F0AFC2}"/>
              </a:ext>
            </a:extLst>
          </p:cNvPr>
          <p:cNvSpPr>
            <a:spLocks noGrp="1"/>
          </p:cNvSpPr>
          <p:nvPr userDrawn="1">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17" name="Text Placeholder 26">
            <a:extLst>
              <a:ext uri="{FF2B5EF4-FFF2-40B4-BE49-F238E27FC236}">
                <a16:creationId xmlns:a16="http://schemas.microsoft.com/office/drawing/2014/main" id="{BFC4BCEE-1AB4-9343-A29F-6D375F35D5E9}"/>
              </a:ext>
            </a:extLst>
          </p:cNvPr>
          <p:cNvSpPr>
            <a:spLocks noGrp="1"/>
          </p:cNvSpPr>
          <p:nvPr userDrawn="1">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tx1"/>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18" name="Text Placeholder 26">
            <a:extLst>
              <a:ext uri="{FF2B5EF4-FFF2-40B4-BE49-F238E27FC236}">
                <a16:creationId xmlns:a16="http://schemas.microsoft.com/office/drawing/2014/main" id="{142A3FFC-C2AC-9145-AB34-1B4B1CC622F6}"/>
              </a:ext>
            </a:extLst>
          </p:cNvPr>
          <p:cNvSpPr>
            <a:spLocks noGrp="1"/>
          </p:cNvSpPr>
          <p:nvPr userDrawn="1">
            <p:ph type="body" sz="quarter" idx="20"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tx1"/>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19" name="Text Placeholder 26">
            <a:extLst>
              <a:ext uri="{FF2B5EF4-FFF2-40B4-BE49-F238E27FC236}">
                <a16:creationId xmlns:a16="http://schemas.microsoft.com/office/drawing/2014/main" id="{270DEF68-CF74-0842-81BA-39D6032BC76D}"/>
              </a:ext>
            </a:extLst>
          </p:cNvPr>
          <p:cNvSpPr>
            <a:spLocks noGrp="1"/>
          </p:cNvSpPr>
          <p:nvPr userDrawn="1">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1"/>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11" name="Text Placeholder 10">
            <a:extLst>
              <a:ext uri="{FF2B5EF4-FFF2-40B4-BE49-F238E27FC236}">
                <a16:creationId xmlns:a16="http://schemas.microsoft.com/office/drawing/2014/main" id="{F9DAC359-9F8A-DC4B-AA77-39E6BA6FACA3}"/>
              </a:ext>
            </a:extLst>
          </p:cNvPr>
          <p:cNvSpPr>
            <a:spLocks noGrp="1"/>
          </p:cNvSpPr>
          <p:nvPr>
            <p:ph type="body" sz="quarter" idx="22" hasCustomPrompt="1"/>
          </p:nvPr>
        </p:nvSpPr>
        <p:spPr>
          <a:xfrm>
            <a:off x="377485" y="1180532"/>
            <a:ext cx="3934166" cy="2839588"/>
          </a:xfrm>
          <a:prstGeom prst="rect">
            <a:avLst/>
          </a:prstGeom>
        </p:spPr>
        <p:txBody>
          <a:bodyPr lIns="0" tIns="0" rIns="0" bIns="0" anchor="ctr"/>
          <a:lstStyle>
            <a:lvl1pPr marL="0" indent="0">
              <a:buNone/>
              <a:defRPr sz="3600" b="1">
                <a:solidFill>
                  <a:schemeClr val="bg1"/>
                </a:solidFill>
              </a:defRPr>
            </a:lvl1pPr>
          </a:lstStyle>
          <a:p>
            <a:pPr lvl="0"/>
            <a:r>
              <a:rPr lang="en-GB" dirty="0"/>
              <a:t>Click to add </a:t>
            </a:r>
            <a:br>
              <a:rPr lang="en-GB" dirty="0"/>
            </a:br>
            <a:r>
              <a:rPr lang="en-GB" dirty="0"/>
              <a:t>a track title</a:t>
            </a:r>
            <a:endParaRPr lang="en-US" dirty="0"/>
          </a:p>
        </p:txBody>
      </p:sp>
      <p:sp>
        <p:nvSpPr>
          <p:cNvPr id="9" name="Picture Placeholder 8">
            <a:extLst>
              <a:ext uri="{FF2B5EF4-FFF2-40B4-BE49-F238E27FC236}">
                <a16:creationId xmlns:a16="http://schemas.microsoft.com/office/drawing/2014/main" id="{742126CB-B1A3-4747-809C-771E0A023082}"/>
              </a:ext>
            </a:extLst>
          </p:cNvPr>
          <p:cNvSpPr>
            <a:spLocks noGrp="1"/>
          </p:cNvSpPr>
          <p:nvPr>
            <p:ph type="pic" sz="quarter" idx="21" hasCustomPrompt="1"/>
          </p:nvPr>
        </p:nvSpPr>
        <p:spPr>
          <a:xfrm>
            <a:off x="5958000" y="1020479"/>
            <a:ext cx="1800000" cy="1800000"/>
          </a:xfrm>
          <a:prstGeom prst="ellipse">
            <a:avLst/>
          </a:prstGeom>
          <a:solidFill>
            <a:schemeClr val="bg1">
              <a:lumMod val="95000"/>
            </a:schemeClr>
          </a:solidFill>
        </p:spPr>
        <p:txBody>
          <a:bodyPr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32" name="Text Placeholder 10">
            <a:extLst>
              <a:ext uri="{FF2B5EF4-FFF2-40B4-BE49-F238E27FC236}">
                <a16:creationId xmlns:a16="http://schemas.microsoft.com/office/drawing/2014/main" id="{3AB09F1C-5F0C-6347-BE99-42C7629BB403}"/>
              </a:ext>
            </a:extLst>
          </p:cNvPr>
          <p:cNvSpPr>
            <a:spLocks noGrp="1"/>
          </p:cNvSpPr>
          <p:nvPr>
            <p:ph type="body" sz="quarter" idx="23" hasCustomPrompt="1"/>
          </p:nvPr>
        </p:nvSpPr>
        <p:spPr>
          <a:xfrm>
            <a:off x="5302155" y="3055824"/>
            <a:ext cx="3111690" cy="334492"/>
          </a:xfrm>
          <a:prstGeom prst="rect">
            <a:avLst/>
          </a:prstGeom>
        </p:spPr>
        <p:txBody>
          <a:bodyPr lIns="0" tIns="0" rIns="0" bIns="0" anchor="t"/>
          <a:lstStyle>
            <a:lvl1pPr marL="0" indent="0" algn="ctr">
              <a:spcBef>
                <a:spcPts val="0"/>
              </a:spcBef>
              <a:buNone/>
              <a:defRPr sz="2400" b="1">
                <a:solidFill>
                  <a:schemeClr val="bg1"/>
                </a:solidFill>
              </a:defRPr>
            </a:lvl1pPr>
          </a:lstStyle>
          <a:p>
            <a:pPr lvl="0"/>
            <a:r>
              <a:rPr lang="en-GB" dirty="0"/>
              <a:t>Name Surname</a:t>
            </a:r>
            <a:endParaRPr lang="en-US" dirty="0"/>
          </a:p>
        </p:txBody>
      </p:sp>
      <p:sp>
        <p:nvSpPr>
          <p:cNvPr id="33" name="Text Placeholder 10">
            <a:extLst>
              <a:ext uri="{FF2B5EF4-FFF2-40B4-BE49-F238E27FC236}">
                <a16:creationId xmlns:a16="http://schemas.microsoft.com/office/drawing/2014/main" id="{0F005931-7E65-8640-89B3-AFE2F1D87A53}"/>
              </a:ext>
            </a:extLst>
          </p:cNvPr>
          <p:cNvSpPr>
            <a:spLocks noGrp="1"/>
          </p:cNvSpPr>
          <p:nvPr>
            <p:ph type="body" sz="quarter" idx="24" hasCustomPrompt="1"/>
          </p:nvPr>
        </p:nvSpPr>
        <p:spPr>
          <a:xfrm>
            <a:off x="5302155" y="3543359"/>
            <a:ext cx="3111690" cy="817686"/>
          </a:xfrm>
          <a:prstGeom prst="rect">
            <a:avLst/>
          </a:prstGeom>
        </p:spPr>
        <p:txBody>
          <a:bodyPr lIns="0" tIns="0" rIns="0" bIns="0" anchor="t"/>
          <a:lstStyle>
            <a:lvl1pPr marL="0" indent="0" algn="ctr">
              <a:lnSpc>
                <a:spcPct val="100000"/>
              </a:lnSpc>
              <a:spcBef>
                <a:spcPts val="0"/>
              </a:spcBef>
              <a:buNone/>
              <a:defRPr sz="1600" b="0">
                <a:solidFill>
                  <a:schemeClr val="tx2">
                    <a:lumMod val="40000"/>
                    <a:lumOff val="60000"/>
                  </a:schemeClr>
                </a:solidFill>
              </a:defRPr>
            </a:lvl1pPr>
          </a:lstStyle>
          <a:p>
            <a:pPr lvl="0"/>
            <a:r>
              <a:rPr lang="en-US" dirty="0"/>
              <a:t>Click to add a job title</a:t>
            </a:r>
          </a:p>
        </p:txBody>
      </p:sp>
    </p:spTree>
    <p:extLst>
      <p:ext uri="{BB962C8B-B14F-4D97-AF65-F5344CB8AC3E}">
        <p14:creationId xmlns:p14="http://schemas.microsoft.com/office/powerpoint/2010/main" val="15100275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peakers title slide 2">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6562128-7AF7-CF4F-B105-FB748673F8F8}"/>
              </a:ext>
            </a:extLst>
          </p:cNvPr>
          <p:cNvSpPr/>
          <p:nvPr userDrawn="1"/>
        </p:nvSpPr>
        <p:spPr>
          <a:xfrm>
            <a:off x="0" y="1"/>
            <a:ext cx="9144000" cy="4771104"/>
          </a:xfrm>
          <a:prstGeom prst="rect">
            <a:avLst/>
          </a:prstGeom>
          <a:gradFill flip="none" rotWithShape="1">
            <a:gsLst>
              <a:gs pos="15000">
                <a:schemeClr val="bg2"/>
              </a:gs>
              <a:gs pos="100000">
                <a:schemeClr val="tx2">
                  <a:lumMod val="75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7" name="Oval 6">
            <a:extLst>
              <a:ext uri="{FF2B5EF4-FFF2-40B4-BE49-F238E27FC236}">
                <a16:creationId xmlns:a16="http://schemas.microsoft.com/office/drawing/2014/main" id="{68F42019-E3CB-C14A-96AB-93BC4E08D76E}"/>
              </a:ext>
            </a:extLst>
          </p:cNvPr>
          <p:cNvSpPr/>
          <p:nvPr userDrawn="1"/>
        </p:nvSpPr>
        <p:spPr>
          <a:xfrm>
            <a:off x="4663404" y="226244"/>
            <a:ext cx="1669012" cy="4309516"/>
          </a:xfrm>
          <a:prstGeom prst="ellipse">
            <a:avLst/>
          </a:prstGeom>
          <a:solidFill>
            <a:schemeClr val="bg2"/>
          </a:solidFill>
          <a:ln>
            <a:noFill/>
          </a:ln>
          <a:effectLst>
            <a:outerShdw blurRad="635000" dist="139700" dir="10800000" algn="r" rotWithShape="0">
              <a:schemeClr val="tx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21" name="Rectangle 20">
            <a:extLst>
              <a:ext uri="{FF2B5EF4-FFF2-40B4-BE49-F238E27FC236}">
                <a16:creationId xmlns:a16="http://schemas.microsoft.com/office/drawing/2014/main" id="{A8613138-BD69-BB43-B56D-BDA82025E244}"/>
              </a:ext>
            </a:extLst>
          </p:cNvPr>
          <p:cNvSpPr/>
          <p:nvPr userDrawn="1"/>
        </p:nvSpPr>
        <p:spPr>
          <a:xfrm>
            <a:off x="4572000" y="1"/>
            <a:ext cx="4572000" cy="4771104"/>
          </a:xfrm>
          <a:prstGeom prst="rect">
            <a:avLst/>
          </a:prstGeom>
          <a:gradFill flip="none" rotWithShape="1">
            <a:gsLst>
              <a:gs pos="28000">
                <a:schemeClr val="bg2"/>
              </a:gs>
              <a:gs pos="100000">
                <a:srgbClr val="002E68"/>
              </a:gs>
            </a:gsLst>
            <a:lin ang="8100000" scaled="1"/>
            <a:tileRect/>
          </a:gradFill>
        </p:spPr>
        <p:txBody>
          <a:bodyPr wrap="square" lIns="0" tIns="0" rIns="0" bIns="0" rtlCol="0" anchor="ctr">
            <a:noAutofit/>
          </a:bodyPr>
          <a:lstStyle/>
          <a:p>
            <a:pPr algn="l"/>
            <a:endParaRPr lang="en-US" sz="2000" dirty="0">
              <a:latin typeface="Arial" panose="020B0604020202020204" pitchFamily="34" charset="0"/>
              <a:cs typeface="Arial" panose="020B0604020202020204" pitchFamily="34" charset="0"/>
            </a:endParaRPr>
          </a:p>
        </p:txBody>
      </p:sp>
      <p:sp>
        <p:nvSpPr>
          <p:cNvPr id="4" name="Title Placeholder 1">
            <a:extLst>
              <a:ext uri="{FF2B5EF4-FFF2-40B4-BE49-F238E27FC236}">
                <a16:creationId xmlns:a16="http://schemas.microsoft.com/office/drawing/2014/main" id="{1AAF299A-6441-444E-A370-0FBC4ED068B2}"/>
              </a:ext>
            </a:extLst>
          </p:cNvPr>
          <p:cNvSpPr>
            <a:spLocks noGrp="1"/>
          </p:cNvSpPr>
          <p:nvPr userDrawn="1">
            <p:ph type="title" hasCustomPrompt="1"/>
          </p:nvPr>
        </p:nvSpPr>
        <p:spPr>
          <a:xfrm>
            <a:off x="383607" y="237317"/>
            <a:ext cx="3928334" cy="428434"/>
          </a:xfrm>
          <a:prstGeom prst="rect">
            <a:avLst/>
          </a:prstGeom>
        </p:spPr>
        <p:txBody>
          <a:bodyPr vert="horz" wrap="none" lIns="0" tIns="0" rIns="0" bIns="0" rtlCol="0" anchor="t" anchorCtr="0">
            <a:noAutofit/>
          </a:bodyPr>
          <a:lstStyle>
            <a:lvl1pPr>
              <a:defRPr>
                <a:solidFill>
                  <a:schemeClr val="tx2">
                    <a:lumMod val="40000"/>
                    <a:lumOff val="60000"/>
                  </a:schemeClr>
                </a:solidFill>
                <a:latin typeface="+mj-lt"/>
              </a:defRPr>
            </a:lvl1pPr>
          </a:lstStyle>
          <a:p>
            <a:r>
              <a:rPr lang="en-US" dirty="0"/>
              <a:t>Click to add a title</a:t>
            </a:r>
          </a:p>
        </p:txBody>
      </p:sp>
      <p:sp>
        <p:nvSpPr>
          <p:cNvPr id="13" name="Text Placeholder 23">
            <a:extLst>
              <a:ext uri="{FF2B5EF4-FFF2-40B4-BE49-F238E27FC236}">
                <a16:creationId xmlns:a16="http://schemas.microsoft.com/office/drawing/2014/main" id="{F9274E75-873F-004E-97FE-34B1FB7CEF02}"/>
              </a:ext>
            </a:extLst>
          </p:cNvPr>
          <p:cNvSpPr>
            <a:spLocks noGrp="1"/>
          </p:cNvSpPr>
          <p:nvPr userDrawn="1">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4" name="Text Placeholder 26">
            <a:extLst>
              <a:ext uri="{FF2B5EF4-FFF2-40B4-BE49-F238E27FC236}">
                <a16:creationId xmlns:a16="http://schemas.microsoft.com/office/drawing/2014/main" id="{6DB55DE8-C5B6-2C46-8283-1FD449275AF3}"/>
              </a:ext>
            </a:extLst>
          </p:cNvPr>
          <p:cNvSpPr>
            <a:spLocks noGrp="1"/>
          </p:cNvSpPr>
          <p:nvPr userDrawn="1">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5" name="Text Placeholder 26">
            <a:extLst>
              <a:ext uri="{FF2B5EF4-FFF2-40B4-BE49-F238E27FC236}">
                <a16:creationId xmlns:a16="http://schemas.microsoft.com/office/drawing/2014/main" id="{8018C0BF-2233-A948-A131-AC7EB8919BDE}"/>
              </a:ext>
            </a:extLst>
          </p:cNvPr>
          <p:cNvSpPr>
            <a:spLocks noGrp="1"/>
          </p:cNvSpPr>
          <p:nvPr userDrawn="1">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6" name="Text Placeholder 26">
            <a:extLst>
              <a:ext uri="{FF2B5EF4-FFF2-40B4-BE49-F238E27FC236}">
                <a16:creationId xmlns:a16="http://schemas.microsoft.com/office/drawing/2014/main" id="{7DE1499E-8811-9D48-817E-D1F420F0AFC2}"/>
              </a:ext>
            </a:extLst>
          </p:cNvPr>
          <p:cNvSpPr>
            <a:spLocks noGrp="1"/>
          </p:cNvSpPr>
          <p:nvPr userDrawn="1">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17" name="Text Placeholder 26">
            <a:extLst>
              <a:ext uri="{FF2B5EF4-FFF2-40B4-BE49-F238E27FC236}">
                <a16:creationId xmlns:a16="http://schemas.microsoft.com/office/drawing/2014/main" id="{BFC4BCEE-1AB4-9343-A29F-6D375F35D5E9}"/>
              </a:ext>
            </a:extLst>
          </p:cNvPr>
          <p:cNvSpPr>
            <a:spLocks noGrp="1"/>
          </p:cNvSpPr>
          <p:nvPr userDrawn="1">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tx1"/>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18" name="Text Placeholder 26">
            <a:extLst>
              <a:ext uri="{FF2B5EF4-FFF2-40B4-BE49-F238E27FC236}">
                <a16:creationId xmlns:a16="http://schemas.microsoft.com/office/drawing/2014/main" id="{142A3FFC-C2AC-9145-AB34-1B4B1CC622F6}"/>
              </a:ext>
            </a:extLst>
          </p:cNvPr>
          <p:cNvSpPr>
            <a:spLocks noGrp="1"/>
          </p:cNvSpPr>
          <p:nvPr userDrawn="1">
            <p:ph type="body" sz="quarter" idx="20"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tx1"/>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19" name="Text Placeholder 26">
            <a:extLst>
              <a:ext uri="{FF2B5EF4-FFF2-40B4-BE49-F238E27FC236}">
                <a16:creationId xmlns:a16="http://schemas.microsoft.com/office/drawing/2014/main" id="{270DEF68-CF74-0842-81BA-39D6032BC76D}"/>
              </a:ext>
            </a:extLst>
          </p:cNvPr>
          <p:cNvSpPr>
            <a:spLocks noGrp="1"/>
          </p:cNvSpPr>
          <p:nvPr userDrawn="1">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1"/>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11" name="Text Placeholder 10">
            <a:extLst>
              <a:ext uri="{FF2B5EF4-FFF2-40B4-BE49-F238E27FC236}">
                <a16:creationId xmlns:a16="http://schemas.microsoft.com/office/drawing/2014/main" id="{F9DAC359-9F8A-DC4B-AA77-39E6BA6FACA3}"/>
              </a:ext>
            </a:extLst>
          </p:cNvPr>
          <p:cNvSpPr>
            <a:spLocks noGrp="1"/>
          </p:cNvSpPr>
          <p:nvPr>
            <p:ph type="body" sz="quarter" idx="22" hasCustomPrompt="1"/>
          </p:nvPr>
        </p:nvSpPr>
        <p:spPr>
          <a:xfrm>
            <a:off x="377485" y="1180532"/>
            <a:ext cx="3934166" cy="2839588"/>
          </a:xfrm>
          <a:prstGeom prst="rect">
            <a:avLst/>
          </a:prstGeom>
        </p:spPr>
        <p:txBody>
          <a:bodyPr lIns="0" tIns="0" rIns="0" bIns="0" anchor="ctr"/>
          <a:lstStyle>
            <a:lvl1pPr marL="0" indent="0">
              <a:buNone/>
              <a:defRPr sz="3600" b="1">
                <a:solidFill>
                  <a:schemeClr val="bg1"/>
                </a:solidFill>
              </a:defRPr>
            </a:lvl1pPr>
          </a:lstStyle>
          <a:p>
            <a:pPr lvl="0"/>
            <a:r>
              <a:rPr lang="en-GB" dirty="0"/>
              <a:t>Click to add </a:t>
            </a:r>
            <a:br>
              <a:rPr lang="en-GB" dirty="0"/>
            </a:br>
            <a:r>
              <a:rPr lang="en-GB" dirty="0"/>
              <a:t>a track title</a:t>
            </a:r>
            <a:endParaRPr lang="en-US" dirty="0"/>
          </a:p>
        </p:txBody>
      </p:sp>
      <p:sp>
        <p:nvSpPr>
          <p:cNvPr id="9" name="Picture Placeholder 8">
            <a:extLst>
              <a:ext uri="{FF2B5EF4-FFF2-40B4-BE49-F238E27FC236}">
                <a16:creationId xmlns:a16="http://schemas.microsoft.com/office/drawing/2014/main" id="{742126CB-B1A3-4747-809C-771E0A023082}"/>
              </a:ext>
            </a:extLst>
          </p:cNvPr>
          <p:cNvSpPr>
            <a:spLocks noGrp="1"/>
          </p:cNvSpPr>
          <p:nvPr>
            <p:ph type="pic" sz="quarter" idx="21" hasCustomPrompt="1"/>
          </p:nvPr>
        </p:nvSpPr>
        <p:spPr>
          <a:xfrm>
            <a:off x="5202826" y="1327675"/>
            <a:ext cx="1244075" cy="1244075"/>
          </a:xfrm>
          <a:prstGeom prst="ellipse">
            <a:avLst/>
          </a:prstGeom>
          <a:solidFill>
            <a:schemeClr val="bg1">
              <a:lumMod val="95000"/>
            </a:schemeClr>
          </a:solidFill>
        </p:spPr>
        <p:txBody>
          <a:bodyPr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8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to add a picture</a:t>
            </a:r>
          </a:p>
        </p:txBody>
      </p:sp>
      <p:sp>
        <p:nvSpPr>
          <p:cNvPr id="32" name="Text Placeholder 10">
            <a:extLst>
              <a:ext uri="{FF2B5EF4-FFF2-40B4-BE49-F238E27FC236}">
                <a16:creationId xmlns:a16="http://schemas.microsoft.com/office/drawing/2014/main" id="{3AB09F1C-5F0C-6347-BE99-42C7629BB403}"/>
              </a:ext>
            </a:extLst>
          </p:cNvPr>
          <p:cNvSpPr>
            <a:spLocks noGrp="1"/>
          </p:cNvSpPr>
          <p:nvPr>
            <p:ph type="body" sz="quarter" idx="23" hasCustomPrompt="1"/>
          </p:nvPr>
        </p:nvSpPr>
        <p:spPr>
          <a:xfrm>
            <a:off x="5008306" y="2747900"/>
            <a:ext cx="1633114" cy="396000"/>
          </a:xfrm>
          <a:prstGeom prst="rect">
            <a:avLst/>
          </a:prstGeom>
        </p:spPr>
        <p:txBody>
          <a:bodyPr lIns="0" tIns="0" rIns="0" bIns="0" anchor="t"/>
          <a:lstStyle>
            <a:lvl1pPr marL="0" indent="0" algn="ctr">
              <a:spcBef>
                <a:spcPts val="0"/>
              </a:spcBef>
              <a:buNone/>
              <a:defRPr sz="1600" b="1">
                <a:solidFill>
                  <a:schemeClr val="bg1"/>
                </a:solidFill>
              </a:defRPr>
            </a:lvl1pPr>
          </a:lstStyle>
          <a:p>
            <a:pPr lvl="0"/>
            <a:r>
              <a:rPr lang="en-GB" dirty="0"/>
              <a:t>Name </a:t>
            </a:r>
            <a:br>
              <a:rPr lang="en-GB" dirty="0"/>
            </a:br>
            <a:r>
              <a:rPr lang="en-GB" dirty="0"/>
              <a:t>Surname</a:t>
            </a:r>
            <a:endParaRPr lang="en-US" dirty="0"/>
          </a:p>
        </p:txBody>
      </p:sp>
      <p:sp>
        <p:nvSpPr>
          <p:cNvPr id="33" name="Text Placeholder 10">
            <a:extLst>
              <a:ext uri="{FF2B5EF4-FFF2-40B4-BE49-F238E27FC236}">
                <a16:creationId xmlns:a16="http://schemas.microsoft.com/office/drawing/2014/main" id="{0F005931-7E65-8640-89B3-AFE2F1D87A53}"/>
              </a:ext>
            </a:extLst>
          </p:cNvPr>
          <p:cNvSpPr>
            <a:spLocks noGrp="1"/>
          </p:cNvSpPr>
          <p:nvPr>
            <p:ph type="body" sz="quarter" idx="24" hasCustomPrompt="1"/>
          </p:nvPr>
        </p:nvSpPr>
        <p:spPr>
          <a:xfrm>
            <a:off x="5008306" y="3316210"/>
            <a:ext cx="1633114" cy="396000"/>
          </a:xfrm>
          <a:prstGeom prst="rect">
            <a:avLst/>
          </a:prstGeom>
        </p:spPr>
        <p:txBody>
          <a:bodyPr lIns="0" tIns="0" rIns="0" bIns="0" anchor="t"/>
          <a:lstStyle>
            <a:lvl1pPr marL="0" indent="0" algn="ctr">
              <a:lnSpc>
                <a:spcPct val="100000"/>
              </a:lnSpc>
              <a:spcBef>
                <a:spcPts val="0"/>
              </a:spcBef>
              <a:buNone/>
              <a:defRPr sz="1100" b="0">
                <a:solidFill>
                  <a:schemeClr val="tx2">
                    <a:lumMod val="40000"/>
                    <a:lumOff val="60000"/>
                  </a:schemeClr>
                </a:solidFill>
              </a:defRPr>
            </a:lvl1pPr>
          </a:lstStyle>
          <a:p>
            <a:pPr lvl="0"/>
            <a:r>
              <a:rPr lang="en-US" dirty="0"/>
              <a:t>Click to add </a:t>
            </a:r>
            <a:br>
              <a:rPr lang="en-US" dirty="0"/>
            </a:br>
            <a:r>
              <a:rPr lang="en-US" dirty="0"/>
              <a:t>a job title</a:t>
            </a:r>
          </a:p>
        </p:txBody>
      </p:sp>
      <p:sp>
        <p:nvSpPr>
          <p:cNvPr id="20" name="Picture Placeholder 8">
            <a:extLst>
              <a:ext uri="{FF2B5EF4-FFF2-40B4-BE49-F238E27FC236}">
                <a16:creationId xmlns:a16="http://schemas.microsoft.com/office/drawing/2014/main" id="{90AD057A-911D-4578-8171-39450739805D}"/>
              </a:ext>
            </a:extLst>
          </p:cNvPr>
          <p:cNvSpPr>
            <a:spLocks noGrp="1"/>
          </p:cNvSpPr>
          <p:nvPr>
            <p:ph type="pic" sz="quarter" idx="25" hasCustomPrompt="1"/>
          </p:nvPr>
        </p:nvSpPr>
        <p:spPr>
          <a:xfrm>
            <a:off x="7270673" y="1327675"/>
            <a:ext cx="1244075" cy="1244075"/>
          </a:xfrm>
          <a:prstGeom prst="ellipse">
            <a:avLst/>
          </a:prstGeom>
          <a:solidFill>
            <a:schemeClr val="bg1">
              <a:lumMod val="95000"/>
            </a:schemeClr>
          </a:solidFill>
        </p:spPr>
        <p:txBody>
          <a:bodyPr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8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to add a picture</a:t>
            </a:r>
          </a:p>
        </p:txBody>
      </p:sp>
      <p:sp>
        <p:nvSpPr>
          <p:cNvPr id="22" name="Text Placeholder 10">
            <a:extLst>
              <a:ext uri="{FF2B5EF4-FFF2-40B4-BE49-F238E27FC236}">
                <a16:creationId xmlns:a16="http://schemas.microsoft.com/office/drawing/2014/main" id="{E01C2201-820D-4794-A69B-AB7A88BEFDC3}"/>
              </a:ext>
            </a:extLst>
          </p:cNvPr>
          <p:cNvSpPr>
            <a:spLocks noGrp="1"/>
          </p:cNvSpPr>
          <p:nvPr>
            <p:ph type="body" sz="quarter" idx="26" hasCustomPrompt="1"/>
          </p:nvPr>
        </p:nvSpPr>
        <p:spPr>
          <a:xfrm>
            <a:off x="7076153" y="2747900"/>
            <a:ext cx="1633114" cy="396000"/>
          </a:xfrm>
          <a:prstGeom prst="rect">
            <a:avLst/>
          </a:prstGeom>
        </p:spPr>
        <p:txBody>
          <a:bodyPr lIns="0" tIns="0" rIns="0" bIns="0" anchor="t"/>
          <a:lstStyle>
            <a:lvl1pPr marL="0" indent="0" algn="ctr">
              <a:spcBef>
                <a:spcPts val="0"/>
              </a:spcBef>
              <a:buNone/>
              <a:defRPr sz="1600" b="1">
                <a:solidFill>
                  <a:schemeClr val="bg1"/>
                </a:solidFill>
              </a:defRPr>
            </a:lvl1pPr>
          </a:lstStyle>
          <a:p>
            <a:pPr lvl="0"/>
            <a:r>
              <a:rPr lang="en-GB" dirty="0"/>
              <a:t>Name </a:t>
            </a:r>
            <a:br>
              <a:rPr lang="en-GB" dirty="0"/>
            </a:br>
            <a:r>
              <a:rPr lang="en-GB" dirty="0"/>
              <a:t>Surname</a:t>
            </a:r>
            <a:endParaRPr lang="en-US" dirty="0"/>
          </a:p>
        </p:txBody>
      </p:sp>
      <p:sp>
        <p:nvSpPr>
          <p:cNvPr id="23" name="Text Placeholder 10">
            <a:extLst>
              <a:ext uri="{FF2B5EF4-FFF2-40B4-BE49-F238E27FC236}">
                <a16:creationId xmlns:a16="http://schemas.microsoft.com/office/drawing/2014/main" id="{0B83783E-68B8-4EC0-9178-E9820E03D1A7}"/>
              </a:ext>
            </a:extLst>
          </p:cNvPr>
          <p:cNvSpPr>
            <a:spLocks noGrp="1"/>
          </p:cNvSpPr>
          <p:nvPr>
            <p:ph type="body" sz="quarter" idx="27" hasCustomPrompt="1"/>
          </p:nvPr>
        </p:nvSpPr>
        <p:spPr>
          <a:xfrm>
            <a:off x="7076153" y="3316210"/>
            <a:ext cx="1633114" cy="396000"/>
          </a:xfrm>
          <a:prstGeom prst="rect">
            <a:avLst/>
          </a:prstGeom>
        </p:spPr>
        <p:txBody>
          <a:bodyPr lIns="0" tIns="0" rIns="0" bIns="0" anchor="t"/>
          <a:lstStyle>
            <a:lvl1pPr marL="0" indent="0" algn="ctr">
              <a:lnSpc>
                <a:spcPct val="100000"/>
              </a:lnSpc>
              <a:spcBef>
                <a:spcPts val="0"/>
              </a:spcBef>
              <a:buNone/>
              <a:defRPr sz="1100" b="0">
                <a:solidFill>
                  <a:schemeClr val="tx2">
                    <a:lumMod val="40000"/>
                    <a:lumOff val="60000"/>
                  </a:schemeClr>
                </a:solidFill>
              </a:defRPr>
            </a:lvl1pPr>
          </a:lstStyle>
          <a:p>
            <a:pPr lvl="0"/>
            <a:r>
              <a:rPr lang="en-US" dirty="0"/>
              <a:t>Click to add </a:t>
            </a:r>
            <a:br>
              <a:rPr lang="en-US" dirty="0"/>
            </a:br>
            <a:r>
              <a:rPr lang="en-US" dirty="0"/>
              <a:t>a job title</a:t>
            </a:r>
          </a:p>
        </p:txBody>
      </p:sp>
    </p:spTree>
    <p:extLst>
      <p:ext uri="{BB962C8B-B14F-4D97-AF65-F5344CB8AC3E}">
        <p14:creationId xmlns:p14="http://schemas.microsoft.com/office/powerpoint/2010/main" val="27883131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peakers title slide 4">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6562128-7AF7-CF4F-B105-FB748673F8F8}"/>
              </a:ext>
            </a:extLst>
          </p:cNvPr>
          <p:cNvSpPr/>
          <p:nvPr userDrawn="1"/>
        </p:nvSpPr>
        <p:spPr>
          <a:xfrm>
            <a:off x="0" y="1"/>
            <a:ext cx="9144000" cy="4771104"/>
          </a:xfrm>
          <a:prstGeom prst="rect">
            <a:avLst/>
          </a:prstGeom>
          <a:gradFill flip="none" rotWithShape="1">
            <a:gsLst>
              <a:gs pos="15000">
                <a:schemeClr val="bg2"/>
              </a:gs>
              <a:gs pos="100000">
                <a:schemeClr val="tx2">
                  <a:lumMod val="75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7" name="Oval 6">
            <a:extLst>
              <a:ext uri="{FF2B5EF4-FFF2-40B4-BE49-F238E27FC236}">
                <a16:creationId xmlns:a16="http://schemas.microsoft.com/office/drawing/2014/main" id="{68F42019-E3CB-C14A-96AB-93BC4E08D76E}"/>
              </a:ext>
            </a:extLst>
          </p:cNvPr>
          <p:cNvSpPr/>
          <p:nvPr userDrawn="1"/>
        </p:nvSpPr>
        <p:spPr>
          <a:xfrm>
            <a:off x="4663404" y="226244"/>
            <a:ext cx="1669012" cy="4309516"/>
          </a:xfrm>
          <a:prstGeom prst="ellipse">
            <a:avLst/>
          </a:prstGeom>
          <a:solidFill>
            <a:schemeClr val="bg2"/>
          </a:solidFill>
          <a:ln>
            <a:noFill/>
          </a:ln>
          <a:effectLst>
            <a:outerShdw blurRad="635000" dist="139700" dir="10800000" algn="r" rotWithShape="0">
              <a:schemeClr val="tx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21" name="Rectangle 20">
            <a:extLst>
              <a:ext uri="{FF2B5EF4-FFF2-40B4-BE49-F238E27FC236}">
                <a16:creationId xmlns:a16="http://schemas.microsoft.com/office/drawing/2014/main" id="{A8613138-BD69-BB43-B56D-BDA82025E244}"/>
              </a:ext>
            </a:extLst>
          </p:cNvPr>
          <p:cNvSpPr/>
          <p:nvPr userDrawn="1"/>
        </p:nvSpPr>
        <p:spPr>
          <a:xfrm>
            <a:off x="4572000" y="1"/>
            <a:ext cx="4572000" cy="4771104"/>
          </a:xfrm>
          <a:prstGeom prst="rect">
            <a:avLst/>
          </a:prstGeom>
          <a:gradFill flip="none" rotWithShape="1">
            <a:gsLst>
              <a:gs pos="28000">
                <a:schemeClr val="bg2"/>
              </a:gs>
              <a:gs pos="100000">
                <a:srgbClr val="002E68"/>
              </a:gs>
            </a:gsLst>
            <a:lin ang="8100000" scaled="1"/>
            <a:tileRect/>
          </a:gradFill>
        </p:spPr>
        <p:txBody>
          <a:bodyPr wrap="square" lIns="0" tIns="0" rIns="0" bIns="0" rtlCol="0" anchor="ctr">
            <a:noAutofit/>
          </a:bodyPr>
          <a:lstStyle/>
          <a:p>
            <a:pPr algn="l"/>
            <a:endParaRPr lang="en-US" sz="2000" dirty="0">
              <a:latin typeface="Arial" panose="020B0604020202020204" pitchFamily="34" charset="0"/>
              <a:cs typeface="Arial" panose="020B0604020202020204" pitchFamily="34" charset="0"/>
            </a:endParaRPr>
          </a:p>
        </p:txBody>
      </p:sp>
      <p:sp>
        <p:nvSpPr>
          <p:cNvPr id="4" name="Title Placeholder 1">
            <a:extLst>
              <a:ext uri="{FF2B5EF4-FFF2-40B4-BE49-F238E27FC236}">
                <a16:creationId xmlns:a16="http://schemas.microsoft.com/office/drawing/2014/main" id="{1AAF299A-6441-444E-A370-0FBC4ED068B2}"/>
              </a:ext>
            </a:extLst>
          </p:cNvPr>
          <p:cNvSpPr>
            <a:spLocks noGrp="1"/>
          </p:cNvSpPr>
          <p:nvPr userDrawn="1">
            <p:ph type="title" hasCustomPrompt="1"/>
          </p:nvPr>
        </p:nvSpPr>
        <p:spPr>
          <a:xfrm>
            <a:off x="383607" y="237317"/>
            <a:ext cx="3928334" cy="428434"/>
          </a:xfrm>
          <a:prstGeom prst="rect">
            <a:avLst/>
          </a:prstGeom>
        </p:spPr>
        <p:txBody>
          <a:bodyPr vert="horz" wrap="none" lIns="0" tIns="0" rIns="0" bIns="0" rtlCol="0" anchor="t" anchorCtr="0">
            <a:noAutofit/>
          </a:bodyPr>
          <a:lstStyle>
            <a:lvl1pPr>
              <a:defRPr>
                <a:solidFill>
                  <a:schemeClr val="tx2">
                    <a:lumMod val="40000"/>
                    <a:lumOff val="60000"/>
                  </a:schemeClr>
                </a:solidFill>
                <a:latin typeface="+mj-lt"/>
              </a:defRPr>
            </a:lvl1pPr>
          </a:lstStyle>
          <a:p>
            <a:r>
              <a:rPr lang="en-US" dirty="0"/>
              <a:t>Click to add a title</a:t>
            </a:r>
          </a:p>
        </p:txBody>
      </p:sp>
      <p:sp>
        <p:nvSpPr>
          <p:cNvPr id="13" name="Text Placeholder 23">
            <a:extLst>
              <a:ext uri="{FF2B5EF4-FFF2-40B4-BE49-F238E27FC236}">
                <a16:creationId xmlns:a16="http://schemas.microsoft.com/office/drawing/2014/main" id="{F9274E75-873F-004E-97FE-34B1FB7CEF02}"/>
              </a:ext>
            </a:extLst>
          </p:cNvPr>
          <p:cNvSpPr>
            <a:spLocks noGrp="1"/>
          </p:cNvSpPr>
          <p:nvPr userDrawn="1">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4" name="Text Placeholder 26">
            <a:extLst>
              <a:ext uri="{FF2B5EF4-FFF2-40B4-BE49-F238E27FC236}">
                <a16:creationId xmlns:a16="http://schemas.microsoft.com/office/drawing/2014/main" id="{6DB55DE8-C5B6-2C46-8283-1FD449275AF3}"/>
              </a:ext>
            </a:extLst>
          </p:cNvPr>
          <p:cNvSpPr>
            <a:spLocks noGrp="1"/>
          </p:cNvSpPr>
          <p:nvPr userDrawn="1">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5" name="Text Placeholder 26">
            <a:extLst>
              <a:ext uri="{FF2B5EF4-FFF2-40B4-BE49-F238E27FC236}">
                <a16:creationId xmlns:a16="http://schemas.microsoft.com/office/drawing/2014/main" id="{8018C0BF-2233-A948-A131-AC7EB8919BDE}"/>
              </a:ext>
            </a:extLst>
          </p:cNvPr>
          <p:cNvSpPr>
            <a:spLocks noGrp="1"/>
          </p:cNvSpPr>
          <p:nvPr userDrawn="1">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6" name="Text Placeholder 26">
            <a:extLst>
              <a:ext uri="{FF2B5EF4-FFF2-40B4-BE49-F238E27FC236}">
                <a16:creationId xmlns:a16="http://schemas.microsoft.com/office/drawing/2014/main" id="{7DE1499E-8811-9D48-817E-D1F420F0AFC2}"/>
              </a:ext>
            </a:extLst>
          </p:cNvPr>
          <p:cNvSpPr>
            <a:spLocks noGrp="1"/>
          </p:cNvSpPr>
          <p:nvPr userDrawn="1">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17" name="Text Placeholder 26">
            <a:extLst>
              <a:ext uri="{FF2B5EF4-FFF2-40B4-BE49-F238E27FC236}">
                <a16:creationId xmlns:a16="http://schemas.microsoft.com/office/drawing/2014/main" id="{BFC4BCEE-1AB4-9343-A29F-6D375F35D5E9}"/>
              </a:ext>
            </a:extLst>
          </p:cNvPr>
          <p:cNvSpPr>
            <a:spLocks noGrp="1"/>
          </p:cNvSpPr>
          <p:nvPr userDrawn="1">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tx1"/>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18" name="Text Placeholder 26">
            <a:extLst>
              <a:ext uri="{FF2B5EF4-FFF2-40B4-BE49-F238E27FC236}">
                <a16:creationId xmlns:a16="http://schemas.microsoft.com/office/drawing/2014/main" id="{142A3FFC-C2AC-9145-AB34-1B4B1CC622F6}"/>
              </a:ext>
            </a:extLst>
          </p:cNvPr>
          <p:cNvSpPr>
            <a:spLocks noGrp="1"/>
          </p:cNvSpPr>
          <p:nvPr userDrawn="1">
            <p:ph type="body" sz="quarter" idx="20"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tx1"/>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19" name="Text Placeholder 26">
            <a:extLst>
              <a:ext uri="{FF2B5EF4-FFF2-40B4-BE49-F238E27FC236}">
                <a16:creationId xmlns:a16="http://schemas.microsoft.com/office/drawing/2014/main" id="{270DEF68-CF74-0842-81BA-39D6032BC76D}"/>
              </a:ext>
            </a:extLst>
          </p:cNvPr>
          <p:cNvSpPr>
            <a:spLocks noGrp="1"/>
          </p:cNvSpPr>
          <p:nvPr userDrawn="1">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1"/>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11" name="Text Placeholder 10">
            <a:extLst>
              <a:ext uri="{FF2B5EF4-FFF2-40B4-BE49-F238E27FC236}">
                <a16:creationId xmlns:a16="http://schemas.microsoft.com/office/drawing/2014/main" id="{F9DAC359-9F8A-DC4B-AA77-39E6BA6FACA3}"/>
              </a:ext>
            </a:extLst>
          </p:cNvPr>
          <p:cNvSpPr>
            <a:spLocks noGrp="1"/>
          </p:cNvSpPr>
          <p:nvPr>
            <p:ph type="body" sz="quarter" idx="22" hasCustomPrompt="1"/>
          </p:nvPr>
        </p:nvSpPr>
        <p:spPr>
          <a:xfrm>
            <a:off x="377485" y="1180532"/>
            <a:ext cx="3934166" cy="2839588"/>
          </a:xfrm>
          <a:prstGeom prst="rect">
            <a:avLst/>
          </a:prstGeom>
        </p:spPr>
        <p:txBody>
          <a:bodyPr lIns="0" tIns="0" rIns="0" bIns="0" anchor="ctr"/>
          <a:lstStyle>
            <a:lvl1pPr marL="0" indent="0">
              <a:buNone/>
              <a:defRPr sz="3600" b="1">
                <a:solidFill>
                  <a:schemeClr val="bg1"/>
                </a:solidFill>
              </a:defRPr>
            </a:lvl1pPr>
          </a:lstStyle>
          <a:p>
            <a:pPr lvl="0"/>
            <a:r>
              <a:rPr lang="en-GB" dirty="0"/>
              <a:t>Click to add </a:t>
            </a:r>
            <a:br>
              <a:rPr lang="en-GB" dirty="0"/>
            </a:br>
            <a:r>
              <a:rPr lang="en-GB" dirty="0"/>
              <a:t>a track title</a:t>
            </a:r>
            <a:endParaRPr lang="en-US" dirty="0"/>
          </a:p>
        </p:txBody>
      </p:sp>
      <p:sp>
        <p:nvSpPr>
          <p:cNvPr id="9" name="Picture Placeholder 8">
            <a:extLst>
              <a:ext uri="{FF2B5EF4-FFF2-40B4-BE49-F238E27FC236}">
                <a16:creationId xmlns:a16="http://schemas.microsoft.com/office/drawing/2014/main" id="{742126CB-B1A3-4747-809C-771E0A023082}"/>
              </a:ext>
            </a:extLst>
          </p:cNvPr>
          <p:cNvSpPr>
            <a:spLocks noGrp="1"/>
          </p:cNvSpPr>
          <p:nvPr>
            <p:ph type="pic" sz="quarter" idx="21" hasCustomPrompt="1"/>
          </p:nvPr>
        </p:nvSpPr>
        <p:spPr>
          <a:xfrm>
            <a:off x="5338864" y="460349"/>
            <a:ext cx="972000" cy="972000"/>
          </a:xfrm>
          <a:prstGeom prst="ellipse">
            <a:avLst/>
          </a:prstGeom>
          <a:solidFill>
            <a:schemeClr val="bg1">
              <a:lumMod val="95000"/>
            </a:schemeClr>
          </a:solidFill>
        </p:spPr>
        <p:txBody>
          <a:bodyPr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8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to add a picture</a:t>
            </a:r>
          </a:p>
        </p:txBody>
      </p:sp>
      <p:sp>
        <p:nvSpPr>
          <p:cNvPr id="32" name="Text Placeholder 10">
            <a:extLst>
              <a:ext uri="{FF2B5EF4-FFF2-40B4-BE49-F238E27FC236}">
                <a16:creationId xmlns:a16="http://schemas.microsoft.com/office/drawing/2014/main" id="{3AB09F1C-5F0C-6347-BE99-42C7629BB403}"/>
              </a:ext>
            </a:extLst>
          </p:cNvPr>
          <p:cNvSpPr>
            <a:spLocks noGrp="1"/>
          </p:cNvSpPr>
          <p:nvPr>
            <p:ph type="body" sz="quarter" idx="23" hasCustomPrompt="1"/>
          </p:nvPr>
        </p:nvSpPr>
        <p:spPr>
          <a:xfrm>
            <a:off x="4951060" y="1622545"/>
            <a:ext cx="1747608" cy="180000"/>
          </a:xfrm>
          <a:prstGeom prst="rect">
            <a:avLst/>
          </a:prstGeom>
        </p:spPr>
        <p:txBody>
          <a:bodyPr lIns="0" tIns="0" rIns="0" bIns="0" anchor="t"/>
          <a:lstStyle>
            <a:lvl1pPr marL="0" indent="0" algn="ctr">
              <a:spcBef>
                <a:spcPts val="0"/>
              </a:spcBef>
              <a:buNone/>
              <a:defRPr sz="1400" b="1">
                <a:solidFill>
                  <a:schemeClr val="bg1"/>
                </a:solidFill>
              </a:defRPr>
            </a:lvl1pPr>
          </a:lstStyle>
          <a:p>
            <a:pPr lvl="0"/>
            <a:r>
              <a:rPr lang="en-GB" dirty="0"/>
              <a:t>Name Surname</a:t>
            </a:r>
            <a:endParaRPr lang="en-US" dirty="0"/>
          </a:p>
        </p:txBody>
      </p:sp>
      <p:sp>
        <p:nvSpPr>
          <p:cNvPr id="33" name="Text Placeholder 10">
            <a:extLst>
              <a:ext uri="{FF2B5EF4-FFF2-40B4-BE49-F238E27FC236}">
                <a16:creationId xmlns:a16="http://schemas.microsoft.com/office/drawing/2014/main" id="{0F005931-7E65-8640-89B3-AFE2F1D87A53}"/>
              </a:ext>
            </a:extLst>
          </p:cNvPr>
          <p:cNvSpPr>
            <a:spLocks noGrp="1"/>
          </p:cNvSpPr>
          <p:nvPr>
            <p:ph type="body" sz="quarter" idx="24" hasCustomPrompt="1"/>
          </p:nvPr>
        </p:nvSpPr>
        <p:spPr>
          <a:xfrm>
            <a:off x="4951060" y="1923307"/>
            <a:ext cx="1747608" cy="396000"/>
          </a:xfrm>
          <a:prstGeom prst="rect">
            <a:avLst/>
          </a:prstGeom>
        </p:spPr>
        <p:txBody>
          <a:bodyPr lIns="0" tIns="0" rIns="0" bIns="0" anchor="t"/>
          <a:lstStyle>
            <a:lvl1pPr marL="0" indent="0" algn="ctr">
              <a:lnSpc>
                <a:spcPct val="100000"/>
              </a:lnSpc>
              <a:spcBef>
                <a:spcPts val="0"/>
              </a:spcBef>
              <a:buNone/>
              <a:defRPr sz="1000" b="0">
                <a:solidFill>
                  <a:schemeClr val="tx2">
                    <a:lumMod val="40000"/>
                    <a:lumOff val="60000"/>
                  </a:schemeClr>
                </a:solidFill>
              </a:defRPr>
            </a:lvl1pPr>
          </a:lstStyle>
          <a:p>
            <a:pPr lvl="0"/>
            <a:r>
              <a:rPr lang="en-US" dirty="0"/>
              <a:t>Click to add </a:t>
            </a:r>
            <a:br>
              <a:rPr lang="en-US" dirty="0"/>
            </a:br>
            <a:r>
              <a:rPr lang="en-US" dirty="0"/>
              <a:t>a job title</a:t>
            </a:r>
          </a:p>
        </p:txBody>
      </p:sp>
      <p:sp>
        <p:nvSpPr>
          <p:cNvPr id="20" name="Picture Placeholder 8">
            <a:extLst>
              <a:ext uri="{FF2B5EF4-FFF2-40B4-BE49-F238E27FC236}">
                <a16:creationId xmlns:a16="http://schemas.microsoft.com/office/drawing/2014/main" id="{90AD057A-911D-4578-8171-39450739805D}"/>
              </a:ext>
            </a:extLst>
          </p:cNvPr>
          <p:cNvSpPr>
            <a:spLocks noGrp="1"/>
          </p:cNvSpPr>
          <p:nvPr>
            <p:ph type="pic" sz="quarter" idx="25" hasCustomPrompt="1"/>
          </p:nvPr>
        </p:nvSpPr>
        <p:spPr>
          <a:xfrm>
            <a:off x="7406711" y="460349"/>
            <a:ext cx="972000" cy="972000"/>
          </a:xfrm>
          <a:prstGeom prst="ellipse">
            <a:avLst/>
          </a:prstGeom>
          <a:solidFill>
            <a:schemeClr val="bg1">
              <a:lumMod val="95000"/>
            </a:schemeClr>
          </a:solidFill>
        </p:spPr>
        <p:txBody>
          <a:bodyPr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8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to add a picture</a:t>
            </a:r>
          </a:p>
        </p:txBody>
      </p:sp>
      <p:sp>
        <p:nvSpPr>
          <p:cNvPr id="22" name="Text Placeholder 10">
            <a:extLst>
              <a:ext uri="{FF2B5EF4-FFF2-40B4-BE49-F238E27FC236}">
                <a16:creationId xmlns:a16="http://schemas.microsoft.com/office/drawing/2014/main" id="{E01C2201-820D-4794-A69B-AB7A88BEFDC3}"/>
              </a:ext>
            </a:extLst>
          </p:cNvPr>
          <p:cNvSpPr>
            <a:spLocks noGrp="1"/>
          </p:cNvSpPr>
          <p:nvPr>
            <p:ph type="body" sz="quarter" idx="26" hasCustomPrompt="1"/>
          </p:nvPr>
        </p:nvSpPr>
        <p:spPr>
          <a:xfrm>
            <a:off x="7018907" y="1622545"/>
            <a:ext cx="1747608" cy="180000"/>
          </a:xfrm>
          <a:prstGeom prst="rect">
            <a:avLst/>
          </a:prstGeom>
        </p:spPr>
        <p:txBody>
          <a:bodyPr lIns="0" tIns="0" rIns="0" bIns="0" anchor="t"/>
          <a:lstStyle>
            <a:lvl1pPr marL="0" indent="0" algn="ctr">
              <a:spcBef>
                <a:spcPts val="0"/>
              </a:spcBef>
              <a:buNone/>
              <a:defRPr sz="1400" b="1">
                <a:solidFill>
                  <a:schemeClr val="bg1"/>
                </a:solidFill>
              </a:defRPr>
            </a:lvl1pPr>
          </a:lstStyle>
          <a:p>
            <a:pPr lvl="0"/>
            <a:r>
              <a:rPr lang="en-GB" dirty="0"/>
              <a:t>Name Surname</a:t>
            </a:r>
            <a:endParaRPr lang="en-US" dirty="0"/>
          </a:p>
        </p:txBody>
      </p:sp>
      <p:sp>
        <p:nvSpPr>
          <p:cNvPr id="23" name="Text Placeholder 10">
            <a:extLst>
              <a:ext uri="{FF2B5EF4-FFF2-40B4-BE49-F238E27FC236}">
                <a16:creationId xmlns:a16="http://schemas.microsoft.com/office/drawing/2014/main" id="{0B83783E-68B8-4EC0-9178-E9820E03D1A7}"/>
              </a:ext>
            </a:extLst>
          </p:cNvPr>
          <p:cNvSpPr>
            <a:spLocks noGrp="1"/>
          </p:cNvSpPr>
          <p:nvPr>
            <p:ph type="body" sz="quarter" idx="27" hasCustomPrompt="1"/>
          </p:nvPr>
        </p:nvSpPr>
        <p:spPr>
          <a:xfrm>
            <a:off x="7018907" y="1923307"/>
            <a:ext cx="1747608" cy="396000"/>
          </a:xfrm>
          <a:prstGeom prst="rect">
            <a:avLst/>
          </a:prstGeom>
        </p:spPr>
        <p:txBody>
          <a:bodyPr lIns="0" tIns="0" rIns="0" bIns="0" anchor="t"/>
          <a:lstStyle>
            <a:lvl1pPr marL="0" indent="0" algn="ctr">
              <a:lnSpc>
                <a:spcPct val="100000"/>
              </a:lnSpc>
              <a:spcBef>
                <a:spcPts val="0"/>
              </a:spcBef>
              <a:buNone/>
              <a:defRPr sz="1000" b="0">
                <a:solidFill>
                  <a:schemeClr val="tx2">
                    <a:lumMod val="40000"/>
                    <a:lumOff val="60000"/>
                  </a:schemeClr>
                </a:solidFill>
              </a:defRPr>
            </a:lvl1pPr>
          </a:lstStyle>
          <a:p>
            <a:pPr lvl="0"/>
            <a:r>
              <a:rPr lang="en-US" dirty="0"/>
              <a:t>Click to add </a:t>
            </a:r>
            <a:br>
              <a:rPr lang="en-US" dirty="0"/>
            </a:br>
            <a:r>
              <a:rPr lang="en-US" dirty="0"/>
              <a:t>a job title</a:t>
            </a:r>
          </a:p>
        </p:txBody>
      </p:sp>
      <p:sp>
        <p:nvSpPr>
          <p:cNvPr id="31" name="Picture Placeholder 8">
            <a:extLst>
              <a:ext uri="{FF2B5EF4-FFF2-40B4-BE49-F238E27FC236}">
                <a16:creationId xmlns:a16="http://schemas.microsoft.com/office/drawing/2014/main" id="{9CE7A41A-2A7B-4884-BB81-845A69BFD50B}"/>
              </a:ext>
            </a:extLst>
          </p:cNvPr>
          <p:cNvSpPr>
            <a:spLocks noGrp="1"/>
          </p:cNvSpPr>
          <p:nvPr>
            <p:ph type="pic" sz="quarter" idx="28" hasCustomPrompt="1"/>
          </p:nvPr>
        </p:nvSpPr>
        <p:spPr>
          <a:xfrm>
            <a:off x="5338864" y="2618890"/>
            <a:ext cx="972000" cy="972000"/>
          </a:xfrm>
          <a:prstGeom prst="ellipse">
            <a:avLst/>
          </a:prstGeom>
          <a:solidFill>
            <a:schemeClr val="bg1">
              <a:lumMod val="95000"/>
            </a:schemeClr>
          </a:solidFill>
        </p:spPr>
        <p:txBody>
          <a:bodyPr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8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to add a picture</a:t>
            </a:r>
          </a:p>
        </p:txBody>
      </p:sp>
      <p:sp>
        <p:nvSpPr>
          <p:cNvPr id="34" name="Text Placeholder 10">
            <a:extLst>
              <a:ext uri="{FF2B5EF4-FFF2-40B4-BE49-F238E27FC236}">
                <a16:creationId xmlns:a16="http://schemas.microsoft.com/office/drawing/2014/main" id="{CDFDB8AB-3A87-4216-882C-1FDD4ABF3513}"/>
              </a:ext>
            </a:extLst>
          </p:cNvPr>
          <p:cNvSpPr>
            <a:spLocks noGrp="1"/>
          </p:cNvSpPr>
          <p:nvPr>
            <p:ph type="body" sz="quarter" idx="29" hasCustomPrompt="1"/>
          </p:nvPr>
        </p:nvSpPr>
        <p:spPr>
          <a:xfrm>
            <a:off x="4951060" y="3781086"/>
            <a:ext cx="1747608" cy="180000"/>
          </a:xfrm>
          <a:prstGeom prst="rect">
            <a:avLst/>
          </a:prstGeom>
        </p:spPr>
        <p:txBody>
          <a:bodyPr lIns="0" tIns="0" rIns="0" bIns="0" anchor="t"/>
          <a:lstStyle>
            <a:lvl1pPr marL="0" indent="0" algn="ctr">
              <a:spcBef>
                <a:spcPts val="0"/>
              </a:spcBef>
              <a:buNone/>
              <a:defRPr sz="1400" b="1">
                <a:solidFill>
                  <a:schemeClr val="bg1"/>
                </a:solidFill>
              </a:defRPr>
            </a:lvl1pPr>
          </a:lstStyle>
          <a:p>
            <a:pPr lvl="0"/>
            <a:r>
              <a:rPr lang="en-GB" dirty="0"/>
              <a:t>Name Surname</a:t>
            </a:r>
            <a:endParaRPr lang="en-US" dirty="0"/>
          </a:p>
        </p:txBody>
      </p:sp>
      <p:sp>
        <p:nvSpPr>
          <p:cNvPr id="35" name="Text Placeholder 10">
            <a:extLst>
              <a:ext uri="{FF2B5EF4-FFF2-40B4-BE49-F238E27FC236}">
                <a16:creationId xmlns:a16="http://schemas.microsoft.com/office/drawing/2014/main" id="{CF452EA0-9F01-4190-BEF2-BA517EAACA75}"/>
              </a:ext>
            </a:extLst>
          </p:cNvPr>
          <p:cNvSpPr>
            <a:spLocks noGrp="1"/>
          </p:cNvSpPr>
          <p:nvPr>
            <p:ph type="body" sz="quarter" idx="30" hasCustomPrompt="1"/>
          </p:nvPr>
        </p:nvSpPr>
        <p:spPr>
          <a:xfrm>
            <a:off x="4951060" y="4081848"/>
            <a:ext cx="1747608" cy="396000"/>
          </a:xfrm>
          <a:prstGeom prst="rect">
            <a:avLst/>
          </a:prstGeom>
        </p:spPr>
        <p:txBody>
          <a:bodyPr lIns="0" tIns="0" rIns="0" bIns="0" anchor="t"/>
          <a:lstStyle>
            <a:lvl1pPr marL="0" indent="0" algn="ctr">
              <a:lnSpc>
                <a:spcPct val="100000"/>
              </a:lnSpc>
              <a:spcBef>
                <a:spcPts val="0"/>
              </a:spcBef>
              <a:buNone/>
              <a:defRPr sz="1000" b="0">
                <a:solidFill>
                  <a:schemeClr val="tx2">
                    <a:lumMod val="40000"/>
                    <a:lumOff val="60000"/>
                  </a:schemeClr>
                </a:solidFill>
              </a:defRPr>
            </a:lvl1pPr>
          </a:lstStyle>
          <a:p>
            <a:pPr lvl="0"/>
            <a:r>
              <a:rPr lang="en-US" dirty="0"/>
              <a:t>Click to add </a:t>
            </a:r>
            <a:br>
              <a:rPr lang="en-US" dirty="0"/>
            </a:br>
            <a:r>
              <a:rPr lang="en-US" dirty="0"/>
              <a:t>a job title</a:t>
            </a:r>
          </a:p>
        </p:txBody>
      </p:sp>
      <p:sp>
        <p:nvSpPr>
          <p:cNvPr id="36" name="Picture Placeholder 8">
            <a:extLst>
              <a:ext uri="{FF2B5EF4-FFF2-40B4-BE49-F238E27FC236}">
                <a16:creationId xmlns:a16="http://schemas.microsoft.com/office/drawing/2014/main" id="{E47D4E7E-7B6B-45C0-8382-695942C15D93}"/>
              </a:ext>
            </a:extLst>
          </p:cNvPr>
          <p:cNvSpPr>
            <a:spLocks noGrp="1"/>
          </p:cNvSpPr>
          <p:nvPr>
            <p:ph type="pic" sz="quarter" idx="31" hasCustomPrompt="1"/>
          </p:nvPr>
        </p:nvSpPr>
        <p:spPr>
          <a:xfrm>
            <a:off x="7406711" y="2618890"/>
            <a:ext cx="972000" cy="972000"/>
          </a:xfrm>
          <a:prstGeom prst="ellipse">
            <a:avLst/>
          </a:prstGeom>
          <a:solidFill>
            <a:schemeClr val="bg1">
              <a:lumMod val="95000"/>
            </a:schemeClr>
          </a:solidFill>
        </p:spPr>
        <p:txBody>
          <a:bodyPr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8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to add a picture</a:t>
            </a:r>
          </a:p>
        </p:txBody>
      </p:sp>
      <p:sp>
        <p:nvSpPr>
          <p:cNvPr id="37" name="Text Placeholder 10">
            <a:extLst>
              <a:ext uri="{FF2B5EF4-FFF2-40B4-BE49-F238E27FC236}">
                <a16:creationId xmlns:a16="http://schemas.microsoft.com/office/drawing/2014/main" id="{10D016C2-BF6B-4339-83B9-2ACA50606C50}"/>
              </a:ext>
            </a:extLst>
          </p:cNvPr>
          <p:cNvSpPr>
            <a:spLocks noGrp="1"/>
          </p:cNvSpPr>
          <p:nvPr>
            <p:ph type="body" sz="quarter" idx="32" hasCustomPrompt="1"/>
          </p:nvPr>
        </p:nvSpPr>
        <p:spPr>
          <a:xfrm>
            <a:off x="7018907" y="3781086"/>
            <a:ext cx="1747608" cy="180000"/>
          </a:xfrm>
          <a:prstGeom prst="rect">
            <a:avLst/>
          </a:prstGeom>
        </p:spPr>
        <p:txBody>
          <a:bodyPr lIns="0" tIns="0" rIns="0" bIns="0" anchor="t"/>
          <a:lstStyle>
            <a:lvl1pPr marL="0" indent="0" algn="ctr">
              <a:spcBef>
                <a:spcPts val="0"/>
              </a:spcBef>
              <a:buNone/>
              <a:defRPr sz="1400" b="1">
                <a:solidFill>
                  <a:schemeClr val="bg1"/>
                </a:solidFill>
              </a:defRPr>
            </a:lvl1pPr>
          </a:lstStyle>
          <a:p>
            <a:pPr lvl="0"/>
            <a:r>
              <a:rPr lang="en-GB" dirty="0"/>
              <a:t>Name Surname</a:t>
            </a:r>
            <a:endParaRPr lang="en-US" dirty="0"/>
          </a:p>
        </p:txBody>
      </p:sp>
      <p:sp>
        <p:nvSpPr>
          <p:cNvPr id="38" name="Text Placeholder 10">
            <a:extLst>
              <a:ext uri="{FF2B5EF4-FFF2-40B4-BE49-F238E27FC236}">
                <a16:creationId xmlns:a16="http://schemas.microsoft.com/office/drawing/2014/main" id="{33F168B4-C4B6-4BAC-9454-FF4D7C4133D6}"/>
              </a:ext>
            </a:extLst>
          </p:cNvPr>
          <p:cNvSpPr>
            <a:spLocks noGrp="1"/>
          </p:cNvSpPr>
          <p:nvPr>
            <p:ph type="body" sz="quarter" idx="33" hasCustomPrompt="1"/>
          </p:nvPr>
        </p:nvSpPr>
        <p:spPr>
          <a:xfrm>
            <a:off x="7018907" y="4081848"/>
            <a:ext cx="1747608" cy="396000"/>
          </a:xfrm>
          <a:prstGeom prst="rect">
            <a:avLst/>
          </a:prstGeom>
        </p:spPr>
        <p:txBody>
          <a:bodyPr lIns="0" tIns="0" rIns="0" bIns="0" anchor="t"/>
          <a:lstStyle>
            <a:lvl1pPr marL="0" indent="0" algn="ctr">
              <a:lnSpc>
                <a:spcPct val="100000"/>
              </a:lnSpc>
              <a:spcBef>
                <a:spcPts val="0"/>
              </a:spcBef>
              <a:buNone/>
              <a:defRPr sz="1000" b="0">
                <a:solidFill>
                  <a:schemeClr val="tx2">
                    <a:lumMod val="40000"/>
                    <a:lumOff val="60000"/>
                  </a:schemeClr>
                </a:solidFill>
              </a:defRPr>
            </a:lvl1pPr>
          </a:lstStyle>
          <a:p>
            <a:pPr lvl="0"/>
            <a:r>
              <a:rPr lang="en-US" dirty="0"/>
              <a:t>Click to add </a:t>
            </a:r>
            <a:br>
              <a:rPr lang="en-US" dirty="0"/>
            </a:br>
            <a:r>
              <a:rPr lang="en-US" dirty="0"/>
              <a:t>a job title</a:t>
            </a:r>
          </a:p>
        </p:txBody>
      </p:sp>
    </p:spTree>
    <p:extLst>
      <p:ext uri="{BB962C8B-B14F-4D97-AF65-F5344CB8AC3E}">
        <p14:creationId xmlns:p14="http://schemas.microsoft.com/office/powerpoint/2010/main" val="10166925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peakers 2">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383607" y="237317"/>
            <a:ext cx="8365106" cy="713596"/>
          </a:xfrm>
          <a:prstGeom prst="rect">
            <a:avLst/>
          </a:prstGeom>
        </p:spPr>
        <p:txBody>
          <a:bodyPr vert="horz" wrap="none" lIns="0" tIns="0" rIns="0" bIns="0" rtlCol="0" anchor="t" anchorCtr="0">
            <a:noAutofit/>
          </a:bodyPr>
          <a:lstStyle>
            <a:lvl1pPr algn="ctr">
              <a:defRPr>
                <a:latin typeface="+mj-lt"/>
              </a:defRPr>
            </a:lvl1pPr>
          </a:lstStyle>
          <a:p>
            <a:r>
              <a:rPr lang="en-US" dirty="0"/>
              <a:t>Click to add a title</a:t>
            </a:r>
          </a:p>
        </p:txBody>
      </p:sp>
      <p:sp>
        <p:nvSpPr>
          <p:cNvPr id="13" name="Text Placeholder 23">
            <a:extLst>
              <a:ext uri="{FF2B5EF4-FFF2-40B4-BE49-F238E27FC236}">
                <a16:creationId xmlns:a16="http://schemas.microsoft.com/office/drawing/2014/main" id="{F9274E75-873F-004E-97FE-34B1FB7CEF02}"/>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4" name="Text Placeholder 26">
            <a:extLst>
              <a:ext uri="{FF2B5EF4-FFF2-40B4-BE49-F238E27FC236}">
                <a16:creationId xmlns:a16="http://schemas.microsoft.com/office/drawing/2014/main" id="{6DB55DE8-C5B6-2C46-8283-1FD449275AF3}"/>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5" name="Text Placeholder 26">
            <a:extLst>
              <a:ext uri="{FF2B5EF4-FFF2-40B4-BE49-F238E27FC236}">
                <a16:creationId xmlns:a16="http://schemas.microsoft.com/office/drawing/2014/main" id="{8018C0BF-2233-A948-A131-AC7EB8919BDE}"/>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6" name="Text Placeholder 26">
            <a:extLst>
              <a:ext uri="{FF2B5EF4-FFF2-40B4-BE49-F238E27FC236}">
                <a16:creationId xmlns:a16="http://schemas.microsoft.com/office/drawing/2014/main" id="{7DE1499E-8811-9D48-817E-D1F420F0AFC2}"/>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17" name="Text Placeholder 26">
            <a:extLst>
              <a:ext uri="{FF2B5EF4-FFF2-40B4-BE49-F238E27FC236}">
                <a16:creationId xmlns:a16="http://schemas.microsoft.com/office/drawing/2014/main" id="{BFC4BCEE-1AB4-9343-A29F-6D375F35D5E9}"/>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tx1"/>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18" name="Text Placeholder 26">
            <a:extLst>
              <a:ext uri="{FF2B5EF4-FFF2-40B4-BE49-F238E27FC236}">
                <a16:creationId xmlns:a16="http://schemas.microsoft.com/office/drawing/2014/main" id="{142A3FFC-C2AC-9145-AB34-1B4B1CC622F6}"/>
              </a:ext>
            </a:extLst>
          </p:cNvPr>
          <p:cNvSpPr>
            <a:spLocks noGrp="1"/>
          </p:cNvSpPr>
          <p:nvPr>
            <p:ph type="body" sz="quarter" idx="20"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tx1"/>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19" name="Text Placeholder 26">
            <a:extLst>
              <a:ext uri="{FF2B5EF4-FFF2-40B4-BE49-F238E27FC236}">
                <a16:creationId xmlns:a16="http://schemas.microsoft.com/office/drawing/2014/main" id="{270DEF68-CF74-0842-81BA-39D6032BC76D}"/>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1"/>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20" name="Picture Placeholder 8">
            <a:extLst>
              <a:ext uri="{FF2B5EF4-FFF2-40B4-BE49-F238E27FC236}">
                <a16:creationId xmlns:a16="http://schemas.microsoft.com/office/drawing/2014/main" id="{0CA2FFB2-E35D-CA49-96E8-DF36C70B79B4}"/>
              </a:ext>
            </a:extLst>
          </p:cNvPr>
          <p:cNvSpPr>
            <a:spLocks noGrp="1"/>
          </p:cNvSpPr>
          <p:nvPr>
            <p:ph type="pic" sz="quarter" idx="21" hasCustomPrompt="1"/>
          </p:nvPr>
        </p:nvSpPr>
        <p:spPr>
          <a:xfrm>
            <a:off x="2452052" y="1231522"/>
            <a:ext cx="1620000" cy="1620000"/>
          </a:xfrm>
          <a:prstGeom prst="ellipse">
            <a:avLst/>
          </a:prstGeom>
          <a:solidFill>
            <a:schemeClr val="bg1">
              <a:lumMod val="95000"/>
            </a:schemeClr>
          </a:solidFill>
        </p:spPr>
        <p:txBody>
          <a:bodyPr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3" name="Picture Placeholder 8">
            <a:extLst>
              <a:ext uri="{FF2B5EF4-FFF2-40B4-BE49-F238E27FC236}">
                <a16:creationId xmlns:a16="http://schemas.microsoft.com/office/drawing/2014/main" id="{1F7F23E0-AB2E-2F4D-A3D1-1740D5E17626}"/>
              </a:ext>
            </a:extLst>
          </p:cNvPr>
          <p:cNvSpPr>
            <a:spLocks noGrp="1"/>
          </p:cNvSpPr>
          <p:nvPr>
            <p:ph type="pic" sz="quarter" idx="25" hasCustomPrompt="1"/>
          </p:nvPr>
        </p:nvSpPr>
        <p:spPr>
          <a:xfrm>
            <a:off x="5192205" y="1231522"/>
            <a:ext cx="1620000" cy="1620000"/>
          </a:xfrm>
          <a:prstGeom prst="ellipse">
            <a:avLst/>
          </a:prstGeom>
          <a:solidFill>
            <a:schemeClr val="bg1">
              <a:lumMod val="95000"/>
            </a:schemeClr>
          </a:solidFill>
        </p:spPr>
        <p:txBody>
          <a:bodyPr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32" name="Text Placeholder 10">
            <a:extLst>
              <a:ext uri="{FF2B5EF4-FFF2-40B4-BE49-F238E27FC236}">
                <a16:creationId xmlns:a16="http://schemas.microsoft.com/office/drawing/2014/main" id="{8D42F2BE-EF34-1248-A9BA-D5A6E4C567A8}"/>
              </a:ext>
            </a:extLst>
          </p:cNvPr>
          <p:cNvSpPr>
            <a:spLocks noGrp="1"/>
          </p:cNvSpPr>
          <p:nvPr>
            <p:ph type="body" sz="quarter" idx="23" hasCustomPrompt="1"/>
          </p:nvPr>
        </p:nvSpPr>
        <p:spPr>
          <a:xfrm>
            <a:off x="2127150" y="2989401"/>
            <a:ext cx="2278922" cy="514680"/>
          </a:xfrm>
          <a:prstGeom prst="rect">
            <a:avLst/>
          </a:prstGeom>
        </p:spPr>
        <p:txBody>
          <a:bodyPr lIns="0" tIns="0" rIns="0" bIns="0" anchor="t"/>
          <a:lstStyle>
            <a:lvl1pPr marL="0" indent="0" algn="ctr">
              <a:spcBef>
                <a:spcPts val="0"/>
              </a:spcBef>
              <a:buNone/>
              <a:defRPr sz="1800" b="1">
                <a:solidFill>
                  <a:schemeClr val="bg2"/>
                </a:solidFill>
              </a:defRPr>
            </a:lvl1pPr>
          </a:lstStyle>
          <a:p>
            <a:pPr lvl="0"/>
            <a:r>
              <a:rPr lang="en-GB" dirty="0"/>
              <a:t>Name </a:t>
            </a:r>
            <a:br>
              <a:rPr lang="en-GB" dirty="0"/>
            </a:br>
            <a:r>
              <a:rPr lang="en-GB" dirty="0"/>
              <a:t>Surname</a:t>
            </a:r>
            <a:endParaRPr lang="en-US" dirty="0"/>
          </a:p>
        </p:txBody>
      </p:sp>
      <p:sp>
        <p:nvSpPr>
          <p:cNvPr id="33" name="Text Placeholder 10">
            <a:extLst>
              <a:ext uri="{FF2B5EF4-FFF2-40B4-BE49-F238E27FC236}">
                <a16:creationId xmlns:a16="http://schemas.microsoft.com/office/drawing/2014/main" id="{D7915CE9-6DD3-7A4D-987A-FA7B2F3D6939}"/>
              </a:ext>
            </a:extLst>
          </p:cNvPr>
          <p:cNvSpPr>
            <a:spLocks noGrp="1"/>
          </p:cNvSpPr>
          <p:nvPr>
            <p:ph type="body" sz="quarter" idx="24" hasCustomPrompt="1"/>
          </p:nvPr>
        </p:nvSpPr>
        <p:spPr>
          <a:xfrm>
            <a:off x="2127150" y="3619152"/>
            <a:ext cx="2278922" cy="623902"/>
          </a:xfrm>
          <a:prstGeom prst="rect">
            <a:avLst/>
          </a:prstGeom>
        </p:spPr>
        <p:txBody>
          <a:bodyPr lIns="0" tIns="0" rIns="0" bIns="0" anchor="t"/>
          <a:lstStyle>
            <a:lvl1pPr marL="0" indent="0" algn="ctr">
              <a:lnSpc>
                <a:spcPct val="100000"/>
              </a:lnSpc>
              <a:spcBef>
                <a:spcPts val="0"/>
              </a:spcBef>
              <a:buNone/>
              <a:defRPr sz="1400" b="0">
                <a:solidFill>
                  <a:schemeClr val="bg2"/>
                </a:solidFill>
              </a:defRPr>
            </a:lvl1pPr>
          </a:lstStyle>
          <a:p>
            <a:pPr lvl="0"/>
            <a:r>
              <a:rPr lang="en-GB" dirty="0"/>
              <a:t>Title</a:t>
            </a:r>
            <a:endParaRPr lang="en-US" dirty="0"/>
          </a:p>
        </p:txBody>
      </p:sp>
      <p:sp>
        <p:nvSpPr>
          <p:cNvPr id="34" name="Text Placeholder 10">
            <a:extLst>
              <a:ext uri="{FF2B5EF4-FFF2-40B4-BE49-F238E27FC236}">
                <a16:creationId xmlns:a16="http://schemas.microsoft.com/office/drawing/2014/main" id="{BEB0EF2B-605A-F74D-91D6-A9307641CD59}"/>
              </a:ext>
            </a:extLst>
          </p:cNvPr>
          <p:cNvSpPr>
            <a:spLocks noGrp="1"/>
          </p:cNvSpPr>
          <p:nvPr>
            <p:ph type="body" sz="quarter" idx="26" hasCustomPrompt="1"/>
          </p:nvPr>
        </p:nvSpPr>
        <p:spPr>
          <a:xfrm>
            <a:off x="4862858" y="2989401"/>
            <a:ext cx="2278922" cy="514680"/>
          </a:xfrm>
          <a:prstGeom prst="rect">
            <a:avLst/>
          </a:prstGeom>
        </p:spPr>
        <p:txBody>
          <a:bodyPr lIns="0" tIns="0" rIns="0" bIns="0" anchor="t"/>
          <a:lstStyle>
            <a:lvl1pPr marL="0" indent="0" algn="ctr">
              <a:spcBef>
                <a:spcPts val="0"/>
              </a:spcBef>
              <a:buNone/>
              <a:defRPr sz="1800" b="1">
                <a:solidFill>
                  <a:schemeClr val="bg2"/>
                </a:solidFill>
              </a:defRPr>
            </a:lvl1pPr>
          </a:lstStyle>
          <a:p>
            <a:pPr lvl="0"/>
            <a:r>
              <a:rPr lang="en-GB" dirty="0"/>
              <a:t>Name </a:t>
            </a:r>
            <a:br>
              <a:rPr lang="en-GB" dirty="0"/>
            </a:br>
            <a:r>
              <a:rPr lang="en-GB" dirty="0"/>
              <a:t>Surname</a:t>
            </a:r>
            <a:endParaRPr lang="en-US" dirty="0"/>
          </a:p>
        </p:txBody>
      </p:sp>
      <p:sp>
        <p:nvSpPr>
          <p:cNvPr id="35" name="Text Placeholder 10">
            <a:extLst>
              <a:ext uri="{FF2B5EF4-FFF2-40B4-BE49-F238E27FC236}">
                <a16:creationId xmlns:a16="http://schemas.microsoft.com/office/drawing/2014/main" id="{A373A8DC-9E03-8C48-B0AF-010F5E3BC69E}"/>
              </a:ext>
            </a:extLst>
          </p:cNvPr>
          <p:cNvSpPr>
            <a:spLocks noGrp="1"/>
          </p:cNvSpPr>
          <p:nvPr>
            <p:ph type="body" sz="quarter" idx="27" hasCustomPrompt="1"/>
          </p:nvPr>
        </p:nvSpPr>
        <p:spPr>
          <a:xfrm>
            <a:off x="4862858" y="3619152"/>
            <a:ext cx="2278922" cy="623902"/>
          </a:xfrm>
          <a:prstGeom prst="rect">
            <a:avLst/>
          </a:prstGeom>
        </p:spPr>
        <p:txBody>
          <a:bodyPr lIns="0" tIns="0" rIns="0" bIns="0" anchor="t"/>
          <a:lstStyle>
            <a:lvl1pPr marL="0" indent="0" algn="ctr">
              <a:lnSpc>
                <a:spcPct val="100000"/>
              </a:lnSpc>
              <a:spcBef>
                <a:spcPts val="0"/>
              </a:spcBef>
              <a:buNone/>
              <a:defRPr sz="1400" b="0">
                <a:solidFill>
                  <a:schemeClr val="bg2"/>
                </a:solidFill>
              </a:defRPr>
            </a:lvl1pPr>
          </a:lstStyle>
          <a:p>
            <a:pPr lvl="0"/>
            <a:r>
              <a:rPr lang="en-GB" dirty="0"/>
              <a:t>Title</a:t>
            </a:r>
            <a:endParaRPr lang="en-US" dirty="0"/>
          </a:p>
        </p:txBody>
      </p:sp>
    </p:spTree>
    <p:extLst>
      <p:ext uri="{BB962C8B-B14F-4D97-AF65-F5344CB8AC3E}">
        <p14:creationId xmlns:p14="http://schemas.microsoft.com/office/powerpoint/2010/main" val="360011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akers title slid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7DE858-C17B-8C9C-C5F9-2906C37ADD7E}"/>
              </a:ext>
            </a:extLst>
          </p:cNvPr>
          <p:cNvSpPr/>
          <p:nvPr userDrawn="1"/>
        </p:nvSpPr>
        <p:spPr>
          <a:xfrm>
            <a:off x="0" y="0"/>
            <a:ext cx="9144000" cy="5143500"/>
          </a:xfrm>
          <a:prstGeom prst="rect">
            <a:avLst/>
          </a:prstGeom>
          <a:gradFill>
            <a:gsLst>
              <a:gs pos="70000">
                <a:srgbClr val="0C2090"/>
              </a:gs>
              <a:gs pos="0">
                <a:schemeClr val="bg2"/>
              </a:gs>
              <a:gs pos="100000">
                <a:srgbClr val="1920D6"/>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7" name="Oval 6">
            <a:extLst>
              <a:ext uri="{FF2B5EF4-FFF2-40B4-BE49-F238E27FC236}">
                <a16:creationId xmlns:a16="http://schemas.microsoft.com/office/drawing/2014/main" id="{68F42019-E3CB-C14A-96AB-93BC4E08D76E}"/>
              </a:ext>
            </a:extLst>
          </p:cNvPr>
          <p:cNvSpPr/>
          <p:nvPr userDrawn="1"/>
        </p:nvSpPr>
        <p:spPr>
          <a:xfrm>
            <a:off x="4663404" y="226244"/>
            <a:ext cx="1669012" cy="4309516"/>
          </a:xfrm>
          <a:prstGeom prst="ellipse">
            <a:avLst/>
          </a:prstGeom>
          <a:solidFill>
            <a:schemeClr val="bg2"/>
          </a:solidFill>
          <a:ln>
            <a:noFill/>
          </a:ln>
          <a:effectLst>
            <a:outerShdw blurRad="635000" dist="139700" dir="10800000" algn="r" rotWithShape="0">
              <a:schemeClr val="tx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3" name="Rectangle 2">
            <a:extLst>
              <a:ext uri="{FF2B5EF4-FFF2-40B4-BE49-F238E27FC236}">
                <a16:creationId xmlns:a16="http://schemas.microsoft.com/office/drawing/2014/main" id="{DACF8D8F-7A2A-6F82-01E5-D12123D9281D}"/>
              </a:ext>
            </a:extLst>
          </p:cNvPr>
          <p:cNvSpPr/>
          <p:nvPr userDrawn="1"/>
        </p:nvSpPr>
        <p:spPr>
          <a:xfrm>
            <a:off x="4572000" y="0"/>
            <a:ext cx="4572000" cy="5143499"/>
          </a:xfrm>
          <a:prstGeom prst="rect">
            <a:avLst/>
          </a:prstGeom>
          <a:gradFill>
            <a:gsLst>
              <a:gs pos="0">
                <a:srgbClr val="072072"/>
              </a:gs>
              <a:gs pos="100000">
                <a:schemeClr val="bg2"/>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lvl="0" algn="ctr"/>
            <a:endParaRPr lang="en-US" sz="3200" dirty="0">
              <a:solidFill>
                <a:schemeClr val="bg2"/>
              </a:solidFill>
            </a:endParaRPr>
          </a:p>
        </p:txBody>
      </p:sp>
      <p:sp>
        <p:nvSpPr>
          <p:cNvPr id="4" name="Title Placeholder 1">
            <a:extLst>
              <a:ext uri="{FF2B5EF4-FFF2-40B4-BE49-F238E27FC236}">
                <a16:creationId xmlns:a16="http://schemas.microsoft.com/office/drawing/2014/main" id="{1AAF299A-6441-444E-A370-0FBC4ED068B2}"/>
              </a:ext>
            </a:extLst>
          </p:cNvPr>
          <p:cNvSpPr>
            <a:spLocks noGrp="1"/>
          </p:cNvSpPr>
          <p:nvPr userDrawn="1">
            <p:ph type="title" hasCustomPrompt="1"/>
          </p:nvPr>
        </p:nvSpPr>
        <p:spPr>
          <a:xfrm>
            <a:off x="383607" y="237317"/>
            <a:ext cx="3928334" cy="428434"/>
          </a:xfrm>
          <a:prstGeom prst="rect">
            <a:avLst/>
          </a:prstGeom>
        </p:spPr>
        <p:txBody>
          <a:bodyPr vert="horz" wrap="none" lIns="0" tIns="0" rIns="0" bIns="0" rtlCol="0" anchor="t" anchorCtr="0">
            <a:noAutofit/>
          </a:bodyPr>
          <a:lstStyle>
            <a:lvl1pPr>
              <a:defRPr>
                <a:solidFill>
                  <a:schemeClr val="tx2">
                    <a:lumMod val="40000"/>
                    <a:lumOff val="60000"/>
                  </a:schemeClr>
                </a:solidFill>
                <a:latin typeface="+mj-lt"/>
              </a:defRPr>
            </a:lvl1pPr>
          </a:lstStyle>
          <a:p>
            <a:r>
              <a:rPr lang="en-US" dirty="0"/>
              <a:t>Click to add a title</a:t>
            </a:r>
          </a:p>
        </p:txBody>
      </p:sp>
      <p:sp>
        <p:nvSpPr>
          <p:cNvPr id="13" name="Text Placeholder 23">
            <a:extLst>
              <a:ext uri="{FF2B5EF4-FFF2-40B4-BE49-F238E27FC236}">
                <a16:creationId xmlns:a16="http://schemas.microsoft.com/office/drawing/2014/main" id="{F9274E75-873F-004E-97FE-34B1FB7CEF02}"/>
              </a:ext>
            </a:extLst>
          </p:cNvPr>
          <p:cNvSpPr>
            <a:spLocks noGrp="1"/>
          </p:cNvSpPr>
          <p:nvPr userDrawn="1">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4" name="Text Placeholder 26">
            <a:extLst>
              <a:ext uri="{FF2B5EF4-FFF2-40B4-BE49-F238E27FC236}">
                <a16:creationId xmlns:a16="http://schemas.microsoft.com/office/drawing/2014/main" id="{6DB55DE8-C5B6-2C46-8283-1FD449275AF3}"/>
              </a:ext>
            </a:extLst>
          </p:cNvPr>
          <p:cNvSpPr>
            <a:spLocks noGrp="1"/>
          </p:cNvSpPr>
          <p:nvPr userDrawn="1">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5" name="Text Placeholder 26">
            <a:extLst>
              <a:ext uri="{FF2B5EF4-FFF2-40B4-BE49-F238E27FC236}">
                <a16:creationId xmlns:a16="http://schemas.microsoft.com/office/drawing/2014/main" id="{8018C0BF-2233-A948-A131-AC7EB8919BDE}"/>
              </a:ext>
            </a:extLst>
          </p:cNvPr>
          <p:cNvSpPr>
            <a:spLocks noGrp="1"/>
          </p:cNvSpPr>
          <p:nvPr userDrawn="1">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6" name="Text Placeholder 26">
            <a:extLst>
              <a:ext uri="{FF2B5EF4-FFF2-40B4-BE49-F238E27FC236}">
                <a16:creationId xmlns:a16="http://schemas.microsoft.com/office/drawing/2014/main" id="{7DE1499E-8811-9D48-817E-D1F420F0AFC2}"/>
              </a:ext>
            </a:extLst>
          </p:cNvPr>
          <p:cNvSpPr>
            <a:spLocks noGrp="1"/>
          </p:cNvSpPr>
          <p:nvPr userDrawn="1">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17" name="Text Placeholder 26">
            <a:extLst>
              <a:ext uri="{FF2B5EF4-FFF2-40B4-BE49-F238E27FC236}">
                <a16:creationId xmlns:a16="http://schemas.microsoft.com/office/drawing/2014/main" id="{BFC4BCEE-1AB4-9343-A29F-6D375F35D5E9}"/>
              </a:ext>
            </a:extLst>
          </p:cNvPr>
          <p:cNvSpPr>
            <a:spLocks noGrp="1"/>
          </p:cNvSpPr>
          <p:nvPr userDrawn="1">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tx1"/>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18" name="Text Placeholder 26">
            <a:extLst>
              <a:ext uri="{FF2B5EF4-FFF2-40B4-BE49-F238E27FC236}">
                <a16:creationId xmlns:a16="http://schemas.microsoft.com/office/drawing/2014/main" id="{142A3FFC-C2AC-9145-AB34-1B4B1CC622F6}"/>
              </a:ext>
            </a:extLst>
          </p:cNvPr>
          <p:cNvSpPr>
            <a:spLocks noGrp="1"/>
          </p:cNvSpPr>
          <p:nvPr userDrawn="1">
            <p:ph type="body" sz="quarter" idx="20"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tx1"/>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19" name="Text Placeholder 26">
            <a:extLst>
              <a:ext uri="{FF2B5EF4-FFF2-40B4-BE49-F238E27FC236}">
                <a16:creationId xmlns:a16="http://schemas.microsoft.com/office/drawing/2014/main" id="{270DEF68-CF74-0842-81BA-39D6032BC76D}"/>
              </a:ext>
            </a:extLst>
          </p:cNvPr>
          <p:cNvSpPr>
            <a:spLocks noGrp="1"/>
          </p:cNvSpPr>
          <p:nvPr userDrawn="1">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1"/>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11" name="Text Placeholder 10">
            <a:extLst>
              <a:ext uri="{FF2B5EF4-FFF2-40B4-BE49-F238E27FC236}">
                <a16:creationId xmlns:a16="http://schemas.microsoft.com/office/drawing/2014/main" id="{F9DAC359-9F8A-DC4B-AA77-39E6BA6FACA3}"/>
              </a:ext>
            </a:extLst>
          </p:cNvPr>
          <p:cNvSpPr>
            <a:spLocks noGrp="1"/>
          </p:cNvSpPr>
          <p:nvPr>
            <p:ph type="body" sz="quarter" idx="22" hasCustomPrompt="1"/>
          </p:nvPr>
        </p:nvSpPr>
        <p:spPr>
          <a:xfrm>
            <a:off x="377485" y="1180532"/>
            <a:ext cx="3934166" cy="2839588"/>
          </a:xfrm>
          <a:prstGeom prst="rect">
            <a:avLst/>
          </a:prstGeom>
        </p:spPr>
        <p:txBody>
          <a:bodyPr lIns="0" tIns="0" rIns="0" bIns="0" anchor="ctr"/>
          <a:lstStyle>
            <a:lvl1pPr marL="0" indent="0">
              <a:buNone/>
              <a:defRPr sz="3600" b="1">
                <a:solidFill>
                  <a:schemeClr val="bg1"/>
                </a:solidFill>
              </a:defRPr>
            </a:lvl1pPr>
          </a:lstStyle>
          <a:p>
            <a:pPr lvl="0"/>
            <a:r>
              <a:rPr lang="en-GB" dirty="0"/>
              <a:t>Click to add </a:t>
            </a:r>
            <a:br>
              <a:rPr lang="en-GB" dirty="0"/>
            </a:br>
            <a:r>
              <a:rPr lang="en-GB" dirty="0"/>
              <a:t>a track title</a:t>
            </a:r>
            <a:endParaRPr lang="en-US" dirty="0"/>
          </a:p>
        </p:txBody>
      </p:sp>
      <p:sp>
        <p:nvSpPr>
          <p:cNvPr id="9" name="Picture Placeholder 8">
            <a:extLst>
              <a:ext uri="{FF2B5EF4-FFF2-40B4-BE49-F238E27FC236}">
                <a16:creationId xmlns:a16="http://schemas.microsoft.com/office/drawing/2014/main" id="{742126CB-B1A3-4747-809C-771E0A023082}"/>
              </a:ext>
            </a:extLst>
          </p:cNvPr>
          <p:cNvSpPr>
            <a:spLocks noGrp="1"/>
          </p:cNvSpPr>
          <p:nvPr>
            <p:ph type="pic" sz="quarter" idx="21" hasCustomPrompt="1"/>
          </p:nvPr>
        </p:nvSpPr>
        <p:spPr>
          <a:xfrm>
            <a:off x="5202826" y="1327675"/>
            <a:ext cx="1244075" cy="1244075"/>
          </a:xfrm>
          <a:prstGeom prst="ellipse">
            <a:avLst/>
          </a:prstGeom>
          <a:solidFill>
            <a:schemeClr val="bg1">
              <a:lumMod val="95000"/>
            </a:schemeClr>
          </a:solidFill>
        </p:spPr>
        <p:txBody>
          <a:bodyPr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8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to add a picture</a:t>
            </a:r>
          </a:p>
        </p:txBody>
      </p:sp>
      <p:sp>
        <p:nvSpPr>
          <p:cNvPr id="32" name="Text Placeholder 10">
            <a:extLst>
              <a:ext uri="{FF2B5EF4-FFF2-40B4-BE49-F238E27FC236}">
                <a16:creationId xmlns:a16="http://schemas.microsoft.com/office/drawing/2014/main" id="{3AB09F1C-5F0C-6347-BE99-42C7629BB403}"/>
              </a:ext>
            </a:extLst>
          </p:cNvPr>
          <p:cNvSpPr>
            <a:spLocks noGrp="1"/>
          </p:cNvSpPr>
          <p:nvPr>
            <p:ph type="body" sz="quarter" idx="23" hasCustomPrompt="1"/>
          </p:nvPr>
        </p:nvSpPr>
        <p:spPr>
          <a:xfrm>
            <a:off x="5008306" y="2747900"/>
            <a:ext cx="1633114" cy="396000"/>
          </a:xfrm>
          <a:prstGeom prst="rect">
            <a:avLst/>
          </a:prstGeom>
        </p:spPr>
        <p:txBody>
          <a:bodyPr lIns="0" tIns="0" rIns="0" bIns="0" anchor="t"/>
          <a:lstStyle>
            <a:lvl1pPr marL="0" indent="0" algn="ctr">
              <a:spcBef>
                <a:spcPts val="0"/>
              </a:spcBef>
              <a:buNone/>
              <a:defRPr sz="1600" b="1">
                <a:solidFill>
                  <a:schemeClr val="bg1"/>
                </a:solidFill>
              </a:defRPr>
            </a:lvl1pPr>
          </a:lstStyle>
          <a:p>
            <a:pPr lvl="0"/>
            <a:r>
              <a:rPr lang="en-GB" dirty="0"/>
              <a:t>Name </a:t>
            </a:r>
            <a:br>
              <a:rPr lang="en-GB" dirty="0"/>
            </a:br>
            <a:r>
              <a:rPr lang="en-GB" dirty="0"/>
              <a:t>Surname</a:t>
            </a:r>
            <a:endParaRPr lang="en-US" dirty="0"/>
          </a:p>
        </p:txBody>
      </p:sp>
      <p:sp>
        <p:nvSpPr>
          <p:cNvPr id="33" name="Text Placeholder 10">
            <a:extLst>
              <a:ext uri="{FF2B5EF4-FFF2-40B4-BE49-F238E27FC236}">
                <a16:creationId xmlns:a16="http://schemas.microsoft.com/office/drawing/2014/main" id="{0F005931-7E65-8640-89B3-AFE2F1D87A53}"/>
              </a:ext>
            </a:extLst>
          </p:cNvPr>
          <p:cNvSpPr>
            <a:spLocks noGrp="1"/>
          </p:cNvSpPr>
          <p:nvPr>
            <p:ph type="body" sz="quarter" idx="24" hasCustomPrompt="1"/>
          </p:nvPr>
        </p:nvSpPr>
        <p:spPr>
          <a:xfrm>
            <a:off x="5008306" y="3316210"/>
            <a:ext cx="1633114" cy="396000"/>
          </a:xfrm>
          <a:prstGeom prst="rect">
            <a:avLst/>
          </a:prstGeom>
        </p:spPr>
        <p:txBody>
          <a:bodyPr lIns="0" tIns="0" rIns="0" bIns="0" anchor="t"/>
          <a:lstStyle>
            <a:lvl1pPr marL="0" indent="0" algn="ctr">
              <a:lnSpc>
                <a:spcPct val="100000"/>
              </a:lnSpc>
              <a:spcBef>
                <a:spcPts val="0"/>
              </a:spcBef>
              <a:buNone/>
              <a:defRPr sz="1100" b="0">
                <a:solidFill>
                  <a:schemeClr val="tx2">
                    <a:lumMod val="40000"/>
                    <a:lumOff val="60000"/>
                  </a:schemeClr>
                </a:solidFill>
              </a:defRPr>
            </a:lvl1pPr>
          </a:lstStyle>
          <a:p>
            <a:pPr lvl="0"/>
            <a:r>
              <a:rPr lang="en-US" dirty="0"/>
              <a:t>Click to add </a:t>
            </a:r>
            <a:br>
              <a:rPr lang="en-US" dirty="0"/>
            </a:br>
            <a:r>
              <a:rPr lang="en-US" dirty="0"/>
              <a:t>a job title</a:t>
            </a:r>
          </a:p>
        </p:txBody>
      </p:sp>
      <p:sp>
        <p:nvSpPr>
          <p:cNvPr id="20" name="Picture Placeholder 8">
            <a:extLst>
              <a:ext uri="{FF2B5EF4-FFF2-40B4-BE49-F238E27FC236}">
                <a16:creationId xmlns:a16="http://schemas.microsoft.com/office/drawing/2014/main" id="{90AD057A-911D-4578-8171-39450739805D}"/>
              </a:ext>
            </a:extLst>
          </p:cNvPr>
          <p:cNvSpPr>
            <a:spLocks noGrp="1"/>
          </p:cNvSpPr>
          <p:nvPr>
            <p:ph type="pic" sz="quarter" idx="25" hasCustomPrompt="1"/>
          </p:nvPr>
        </p:nvSpPr>
        <p:spPr>
          <a:xfrm>
            <a:off x="7270673" y="1327675"/>
            <a:ext cx="1244075" cy="1244075"/>
          </a:xfrm>
          <a:prstGeom prst="ellipse">
            <a:avLst/>
          </a:prstGeom>
          <a:solidFill>
            <a:schemeClr val="bg1">
              <a:lumMod val="95000"/>
            </a:schemeClr>
          </a:solidFill>
        </p:spPr>
        <p:txBody>
          <a:bodyPr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8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to add a picture</a:t>
            </a:r>
          </a:p>
        </p:txBody>
      </p:sp>
      <p:sp>
        <p:nvSpPr>
          <p:cNvPr id="22" name="Text Placeholder 10">
            <a:extLst>
              <a:ext uri="{FF2B5EF4-FFF2-40B4-BE49-F238E27FC236}">
                <a16:creationId xmlns:a16="http://schemas.microsoft.com/office/drawing/2014/main" id="{E01C2201-820D-4794-A69B-AB7A88BEFDC3}"/>
              </a:ext>
            </a:extLst>
          </p:cNvPr>
          <p:cNvSpPr>
            <a:spLocks noGrp="1"/>
          </p:cNvSpPr>
          <p:nvPr>
            <p:ph type="body" sz="quarter" idx="26" hasCustomPrompt="1"/>
          </p:nvPr>
        </p:nvSpPr>
        <p:spPr>
          <a:xfrm>
            <a:off x="7076153" y="2747900"/>
            <a:ext cx="1633114" cy="396000"/>
          </a:xfrm>
          <a:prstGeom prst="rect">
            <a:avLst/>
          </a:prstGeom>
        </p:spPr>
        <p:txBody>
          <a:bodyPr lIns="0" tIns="0" rIns="0" bIns="0" anchor="t"/>
          <a:lstStyle>
            <a:lvl1pPr marL="0" indent="0" algn="ctr">
              <a:spcBef>
                <a:spcPts val="0"/>
              </a:spcBef>
              <a:buNone/>
              <a:defRPr sz="1600" b="1">
                <a:solidFill>
                  <a:schemeClr val="bg1"/>
                </a:solidFill>
              </a:defRPr>
            </a:lvl1pPr>
          </a:lstStyle>
          <a:p>
            <a:pPr lvl="0"/>
            <a:r>
              <a:rPr lang="en-GB" dirty="0"/>
              <a:t>Name </a:t>
            </a:r>
            <a:br>
              <a:rPr lang="en-GB" dirty="0"/>
            </a:br>
            <a:r>
              <a:rPr lang="en-GB" dirty="0"/>
              <a:t>Surname</a:t>
            </a:r>
            <a:endParaRPr lang="en-US" dirty="0"/>
          </a:p>
        </p:txBody>
      </p:sp>
      <p:sp>
        <p:nvSpPr>
          <p:cNvPr id="23" name="Text Placeholder 10">
            <a:extLst>
              <a:ext uri="{FF2B5EF4-FFF2-40B4-BE49-F238E27FC236}">
                <a16:creationId xmlns:a16="http://schemas.microsoft.com/office/drawing/2014/main" id="{0B83783E-68B8-4EC0-9178-E9820E03D1A7}"/>
              </a:ext>
            </a:extLst>
          </p:cNvPr>
          <p:cNvSpPr>
            <a:spLocks noGrp="1"/>
          </p:cNvSpPr>
          <p:nvPr>
            <p:ph type="body" sz="quarter" idx="27" hasCustomPrompt="1"/>
          </p:nvPr>
        </p:nvSpPr>
        <p:spPr>
          <a:xfrm>
            <a:off x="7076153" y="3316210"/>
            <a:ext cx="1633114" cy="396000"/>
          </a:xfrm>
          <a:prstGeom prst="rect">
            <a:avLst/>
          </a:prstGeom>
        </p:spPr>
        <p:txBody>
          <a:bodyPr lIns="0" tIns="0" rIns="0" bIns="0" anchor="t"/>
          <a:lstStyle>
            <a:lvl1pPr marL="0" indent="0" algn="ctr">
              <a:lnSpc>
                <a:spcPct val="100000"/>
              </a:lnSpc>
              <a:spcBef>
                <a:spcPts val="0"/>
              </a:spcBef>
              <a:buNone/>
              <a:defRPr sz="1100" b="0">
                <a:solidFill>
                  <a:schemeClr val="tx2">
                    <a:lumMod val="40000"/>
                    <a:lumOff val="60000"/>
                  </a:schemeClr>
                </a:solidFill>
              </a:defRPr>
            </a:lvl1pPr>
          </a:lstStyle>
          <a:p>
            <a:pPr lvl="0"/>
            <a:r>
              <a:rPr lang="en-US" dirty="0"/>
              <a:t>Click to add </a:t>
            </a:r>
            <a:br>
              <a:rPr lang="en-US" dirty="0"/>
            </a:br>
            <a:r>
              <a:rPr lang="en-US" dirty="0"/>
              <a:t>a job title</a:t>
            </a:r>
          </a:p>
        </p:txBody>
      </p:sp>
    </p:spTree>
    <p:extLst>
      <p:ext uri="{BB962C8B-B14F-4D97-AF65-F5344CB8AC3E}">
        <p14:creationId xmlns:p14="http://schemas.microsoft.com/office/powerpoint/2010/main" val="6640506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peakers 3">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383607" y="237317"/>
            <a:ext cx="8365106" cy="713596"/>
          </a:xfrm>
          <a:prstGeom prst="rect">
            <a:avLst/>
          </a:prstGeom>
        </p:spPr>
        <p:txBody>
          <a:bodyPr vert="horz" wrap="none" lIns="0" tIns="0" rIns="0" bIns="0" rtlCol="0" anchor="t" anchorCtr="0">
            <a:noAutofit/>
          </a:bodyPr>
          <a:lstStyle>
            <a:lvl1pPr algn="ctr">
              <a:defRPr>
                <a:latin typeface="+mj-lt"/>
              </a:defRPr>
            </a:lvl1pPr>
          </a:lstStyle>
          <a:p>
            <a:r>
              <a:rPr lang="en-US" dirty="0"/>
              <a:t>Click to add a title</a:t>
            </a:r>
          </a:p>
        </p:txBody>
      </p:sp>
      <p:sp>
        <p:nvSpPr>
          <p:cNvPr id="13" name="Text Placeholder 23">
            <a:extLst>
              <a:ext uri="{FF2B5EF4-FFF2-40B4-BE49-F238E27FC236}">
                <a16:creationId xmlns:a16="http://schemas.microsoft.com/office/drawing/2014/main" id="{F9274E75-873F-004E-97FE-34B1FB7CEF02}"/>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4" name="Text Placeholder 26">
            <a:extLst>
              <a:ext uri="{FF2B5EF4-FFF2-40B4-BE49-F238E27FC236}">
                <a16:creationId xmlns:a16="http://schemas.microsoft.com/office/drawing/2014/main" id="{6DB55DE8-C5B6-2C46-8283-1FD449275AF3}"/>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5" name="Text Placeholder 26">
            <a:extLst>
              <a:ext uri="{FF2B5EF4-FFF2-40B4-BE49-F238E27FC236}">
                <a16:creationId xmlns:a16="http://schemas.microsoft.com/office/drawing/2014/main" id="{8018C0BF-2233-A948-A131-AC7EB8919BDE}"/>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6" name="Text Placeholder 26">
            <a:extLst>
              <a:ext uri="{FF2B5EF4-FFF2-40B4-BE49-F238E27FC236}">
                <a16:creationId xmlns:a16="http://schemas.microsoft.com/office/drawing/2014/main" id="{7DE1499E-8811-9D48-817E-D1F420F0AFC2}"/>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17" name="Text Placeholder 26">
            <a:extLst>
              <a:ext uri="{FF2B5EF4-FFF2-40B4-BE49-F238E27FC236}">
                <a16:creationId xmlns:a16="http://schemas.microsoft.com/office/drawing/2014/main" id="{BFC4BCEE-1AB4-9343-A29F-6D375F35D5E9}"/>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tx1"/>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18" name="Text Placeholder 26">
            <a:extLst>
              <a:ext uri="{FF2B5EF4-FFF2-40B4-BE49-F238E27FC236}">
                <a16:creationId xmlns:a16="http://schemas.microsoft.com/office/drawing/2014/main" id="{142A3FFC-C2AC-9145-AB34-1B4B1CC622F6}"/>
              </a:ext>
            </a:extLst>
          </p:cNvPr>
          <p:cNvSpPr>
            <a:spLocks noGrp="1"/>
          </p:cNvSpPr>
          <p:nvPr>
            <p:ph type="body" sz="quarter" idx="20"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tx1"/>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19" name="Text Placeholder 26">
            <a:extLst>
              <a:ext uri="{FF2B5EF4-FFF2-40B4-BE49-F238E27FC236}">
                <a16:creationId xmlns:a16="http://schemas.microsoft.com/office/drawing/2014/main" id="{270DEF68-CF74-0842-81BA-39D6032BC76D}"/>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1"/>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20" name="Picture Placeholder 8">
            <a:extLst>
              <a:ext uri="{FF2B5EF4-FFF2-40B4-BE49-F238E27FC236}">
                <a16:creationId xmlns:a16="http://schemas.microsoft.com/office/drawing/2014/main" id="{0CA2FFB2-E35D-CA49-96E8-DF36C70B79B4}"/>
              </a:ext>
            </a:extLst>
          </p:cNvPr>
          <p:cNvSpPr>
            <a:spLocks noGrp="1"/>
          </p:cNvSpPr>
          <p:nvPr>
            <p:ph type="pic" sz="quarter" idx="21" hasCustomPrompt="1"/>
          </p:nvPr>
        </p:nvSpPr>
        <p:spPr>
          <a:xfrm>
            <a:off x="1483466" y="1250157"/>
            <a:ext cx="1440000" cy="1440000"/>
          </a:xfrm>
          <a:prstGeom prst="ellipse">
            <a:avLst/>
          </a:prstGeom>
          <a:solidFill>
            <a:schemeClr val="bg1">
              <a:lumMod val="95000"/>
            </a:schemeClr>
          </a:solidFill>
        </p:spPr>
        <p:txBody>
          <a:bodyPr lIns="0" tIns="0" rIns="0" bIns="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3" name="Picture Placeholder 8">
            <a:extLst>
              <a:ext uri="{FF2B5EF4-FFF2-40B4-BE49-F238E27FC236}">
                <a16:creationId xmlns:a16="http://schemas.microsoft.com/office/drawing/2014/main" id="{1F7F23E0-AB2E-2F4D-A3D1-1740D5E17626}"/>
              </a:ext>
            </a:extLst>
          </p:cNvPr>
          <p:cNvSpPr>
            <a:spLocks noGrp="1"/>
          </p:cNvSpPr>
          <p:nvPr>
            <p:ph type="pic" sz="quarter" idx="25" hasCustomPrompt="1"/>
          </p:nvPr>
        </p:nvSpPr>
        <p:spPr>
          <a:xfrm>
            <a:off x="3884660" y="1250157"/>
            <a:ext cx="1440000" cy="1440000"/>
          </a:xfrm>
          <a:prstGeom prst="ellipse">
            <a:avLst/>
          </a:prstGeom>
          <a:solidFill>
            <a:schemeClr val="bg1">
              <a:lumMod val="95000"/>
            </a:schemeClr>
          </a:solidFill>
        </p:spPr>
        <p:txBody>
          <a:bodyPr lIns="0" tIns="0" rIns="0" bIns="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6" name="Picture Placeholder 8">
            <a:extLst>
              <a:ext uri="{FF2B5EF4-FFF2-40B4-BE49-F238E27FC236}">
                <a16:creationId xmlns:a16="http://schemas.microsoft.com/office/drawing/2014/main" id="{3F25650E-B30F-304A-A0DC-1ECF6C81D76D}"/>
              </a:ext>
            </a:extLst>
          </p:cNvPr>
          <p:cNvSpPr>
            <a:spLocks noGrp="1"/>
          </p:cNvSpPr>
          <p:nvPr>
            <p:ph type="pic" sz="quarter" idx="28" hasCustomPrompt="1"/>
          </p:nvPr>
        </p:nvSpPr>
        <p:spPr>
          <a:xfrm>
            <a:off x="6297036" y="1250157"/>
            <a:ext cx="1440000" cy="1440000"/>
          </a:xfrm>
          <a:prstGeom prst="ellipse">
            <a:avLst/>
          </a:prstGeom>
          <a:solidFill>
            <a:schemeClr val="bg1">
              <a:lumMod val="95000"/>
            </a:schemeClr>
          </a:solidFill>
        </p:spPr>
        <p:txBody>
          <a:bodyPr lIns="0" tIns="0" rIns="0" bIns="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32" name="Text Placeholder 10">
            <a:extLst>
              <a:ext uri="{FF2B5EF4-FFF2-40B4-BE49-F238E27FC236}">
                <a16:creationId xmlns:a16="http://schemas.microsoft.com/office/drawing/2014/main" id="{8D42F2BE-EF34-1248-A9BA-D5A6E4C567A8}"/>
              </a:ext>
            </a:extLst>
          </p:cNvPr>
          <p:cNvSpPr>
            <a:spLocks noGrp="1"/>
          </p:cNvSpPr>
          <p:nvPr>
            <p:ph type="body" sz="quarter" idx="23" hasCustomPrompt="1"/>
          </p:nvPr>
        </p:nvSpPr>
        <p:spPr>
          <a:xfrm>
            <a:off x="1110688" y="2989401"/>
            <a:ext cx="2129126" cy="514680"/>
          </a:xfrm>
          <a:prstGeom prst="rect">
            <a:avLst/>
          </a:prstGeom>
        </p:spPr>
        <p:txBody>
          <a:bodyPr lIns="0" tIns="0" rIns="0" bIns="0" anchor="t"/>
          <a:lstStyle>
            <a:lvl1pPr marL="0" indent="0" algn="ctr">
              <a:spcBef>
                <a:spcPts val="0"/>
              </a:spcBef>
              <a:buNone/>
              <a:defRPr sz="1800" b="1">
                <a:solidFill>
                  <a:schemeClr val="bg2"/>
                </a:solidFill>
              </a:defRPr>
            </a:lvl1pPr>
          </a:lstStyle>
          <a:p>
            <a:pPr lvl="0"/>
            <a:r>
              <a:rPr lang="en-GB" dirty="0"/>
              <a:t>Name </a:t>
            </a:r>
            <a:br>
              <a:rPr lang="en-GB" dirty="0"/>
            </a:br>
            <a:r>
              <a:rPr lang="en-GB" dirty="0"/>
              <a:t>Surname</a:t>
            </a:r>
            <a:endParaRPr lang="en-US" dirty="0"/>
          </a:p>
        </p:txBody>
      </p:sp>
      <p:sp>
        <p:nvSpPr>
          <p:cNvPr id="33" name="Text Placeholder 10">
            <a:extLst>
              <a:ext uri="{FF2B5EF4-FFF2-40B4-BE49-F238E27FC236}">
                <a16:creationId xmlns:a16="http://schemas.microsoft.com/office/drawing/2014/main" id="{D7915CE9-6DD3-7A4D-987A-FA7B2F3D6939}"/>
              </a:ext>
            </a:extLst>
          </p:cNvPr>
          <p:cNvSpPr>
            <a:spLocks noGrp="1"/>
          </p:cNvSpPr>
          <p:nvPr>
            <p:ph type="body" sz="quarter" idx="24" hasCustomPrompt="1"/>
          </p:nvPr>
        </p:nvSpPr>
        <p:spPr>
          <a:xfrm>
            <a:off x="1110688" y="3619152"/>
            <a:ext cx="2129126" cy="623902"/>
          </a:xfrm>
          <a:prstGeom prst="rect">
            <a:avLst/>
          </a:prstGeom>
        </p:spPr>
        <p:txBody>
          <a:bodyPr lIns="0" tIns="0" rIns="0" bIns="0" anchor="t"/>
          <a:lstStyle>
            <a:lvl1pPr marL="0" indent="0" algn="ctr">
              <a:lnSpc>
                <a:spcPct val="100000"/>
              </a:lnSpc>
              <a:spcBef>
                <a:spcPts val="0"/>
              </a:spcBef>
              <a:buNone/>
              <a:defRPr sz="1400" b="0">
                <a:solidFill>
                  <a:schemeClr val="bg2"/>
                </a:solidFill>
              </a:defRPr>
            </a:lvl1pPr>
          </a:lstStyle>
          <a:p>
            <a:pPr lvl="0"/>
            <a:r>
              <a:rPr lang="en-GB" dirty="0"/>
              <a:t>Title</a:t>
            </a:r>
            <a:endParaRPr lang="en-US" dirty="0"/>
          </a:p>
        </p:txBody>
      </p:sp>
      <p:sp>
        <p:nvSpPr>
          <p:cNvPr id="34" name="Text Placeholder 10">
            <a:extLst>
              <a:ext uri="{FF2B5EF4-FFF2-40B4-BE49-F238E27FC236}">
                <a16:creationId xmlns:a16="http://schemas.microsoft.com/office/drawing/2014/main" id="{BEB0EF2B-605A-F74D-91D6-A9307641CD59}"/>
              </a:ext>
            </a:extLst>
          </p:cNvPr>
          <p:cNvSpPr>
            <a:spLocks noGrp="1"/>
          </p:cNvSpPr>
          <p:nvPr>
            <p:ph type="body" sz="quarter" idx="26" hasCustomPrompt="1"/>
          </p:nvPr>
        </p:nvSpPr>
        <p:spPr>
          <a:xfrm>
            <a:off x="3507437" y="2989401"/>
            <a:ext cx="2129126" cy="514680"/>
          </a:xfrm>
          <a:prstGeom prst="rect">
            <a:avLst/>
          </a:prstGeom>
        </p:spPr>
        <p:txBody>
          <a:bodyPr lIns="0" tIns="0" rIns="0" bIns="0" anchor="t"/>
          <a:lstStyle>
            <a:lvl1pPr marL="0" indent="0" algn="ctr">
              <a:spcBef>
                <a:spcPts val="0"/>
              </a:spcBef>
              <a:buNone/>
              <a:defRPr sz="1800" b="1">
                <a:solidFill>
                  <a:schemeClr val="bg2"/>
                </a:solidFill>
              </a:defRPr>
            </a:lvl1pPr>
          </a:lstStyle>
          <a:p>
            <a:pPr lvl="0"/>
            <a:r>
              <a:rPr lang="en-GB" dirty="0"/>
              <a:t>Name </a:t>
            </a:r>
            <a:br>
              <a:rPr lang="en-GB" dirty="0"/>
            </a:br>
            <a:r>
              <a:rPr lang="en-GB" dirty="0"/>
              <a:t>Surname</a:t>
            </a:r>
            <a:endParaRPr lang="en-US" dirty="0"/>
          </a:p>
        </p:txBody>
      </p:sp>
      <p:sp>
        <p:nvSpPr>
          <p:cNvPr id="35" name="Text Placeholder 10">
            <a:extLst>
              <a:ext uri="{FF2B5EF4-FFF2-40B4-BE49-F238E27FC236}">
                <a16:creationId xmlns:a16="http://schemas.microsoft.com/office/drawing/2014/main" id="{A373A8DC-9E03-8C48-B0AF-010F5E3BC69E}"/>
              </a:ext>
            </a:extLst>
          </p:cNvPr>
          <p:cNvSpPr>
            <a:spLocks noGrp="1"/>
          </p:cNvSpPr>
          <p:nvPr>
            <p:ph type="body" sz="quarter" idx="27" hasCustomPrompt="1"/>
          </p:nvPr>
        </p:nvSpPr>
        <p:spPr>
          <a:xfrm>
            <a:off x="3507437" y="3619152"/>
            <a:ext cx="2129126" cy="623902"/>
          </a:xfrm>
          <a:prstGeom prst="rect">
            <a:avLst/>
          </a:prstGeom>
        </p:spPr>
        <p:txBody>
          <a:bodyPr lIns="0" tIns="0" rIns="0" bIns="0" anchor="t"/>
          <a:lstStyle>
            <a:lvl1pPr marL="0" indent="0" algn="ctr">
              <a:lnSpc>
                <a:spcPct val="100000"/>
              </a:lnSpc>
              <a:spcBef>
                <a:spcPts val="0"/>
              </a:spcBef>
              <a:buNone/>
              <a:defRPr sz="1400" b="0">
                <a:solidFill>
                  <a:schemeClr val="bg2"/>
                </a:solidFill>
              </a:defRPr>
            </a:lvl1pPr>
          </a:lstStyle>
          <a:p>
            <a:pPr lvl="0"/>
            <a:r>
              <a:rPr lang="en-GB" dirty="0"/>
              <a:t>Title</a:t>
            </a:r>
            <a:endParaRPr lang="en-US" dirty="0"/>
          </a:p>
        </p:txBody>
      </p:sp>
      <p:sp>
        <p:nvSpPr>
          <p:cNvPr id="36" name="Text Placeholder 10">
            <a:extLst>
              <a:ext uri="{FF2B5EF4-FFF2-40B4-BE49-F238E27FC236}">
                <a16:creationId xmlns:a16="http://schemas.microsoft.com/office/drawing/2014/main" id="{D2DE6EEF-0447-7740-98CA-B607F3396F80}"/>
              </a:ext>
            </a:extLst>
          </p:cNvPr>
          <p:cNvSpPr>
            <a:spLocks noGrp="1"/>
          </p:cNvSpPr>
          <p:nvPr>
            <p:ph type="body" sz="quarter" idx="29" hasCustomPrompt="1"/>
          </p:nvPr>
        </p:nvSpPr>
        <p:spPr>
          <a:xfrm>
            <a:off x="5918816" y="2989401"/>
            <a:ext cx="2129126" cy="514680"/>
          </a:xfrm>
          <a:prstGeom prst="rect">
            <a:avLst/>
          </a:prstGeom>
        </p:spPr>
        <p:txBody>
          <a:bodyPr lIns="0" tIns="0" rIns="0" bIns="0" anchor="t"/>
          <a:lstStyle>
            <a:lvl1pPr marL="0" indent="0" algn="ctr">
              <a:spcBef>
                <a:spcPts val="0"/>
              </a:spcBef>
              <a:buNone/>
              <a:defRPr sz="1800" b="1">
                <a:solidFill>
                  <a:schemeClr val="bg2"/>
                </a:solidFill>
              </a:defRPr>
            </a:lvl1pPr>
          </a:lstStyle>
          <a:p>
            <a:pPr lvl="0"/>
            <a:r>
              <a:rPr lang="en-GB" dirty="0"/>
              <a:t>Name </a:t>
            </a:r>
            <a:br>
              <a:rPr lang="en-GB" dirty="0"/>
            </a:br>
            <a:r>
              <a:rPr lang="en-GB" dirty="0"/>
              <a:t>Surname</a:t>
            </a:r>
            <a:endParaRPr lang="en-US" dirty="0"/>
          </a:p>
        </p:txBody>
      </p:sp>
      <p:sp>
        <p:nvSpPr>
          <p:cNvPr id="37" name="Text Placeholder 10">
            <a:extLst>
              <a:ext uri="{FF2B5EF4-FFF2-40B4-BE49-F238E27FC236}">
                <a16:creationId xmlns:a16="http://schemas.microsoft.com/office/drawing/2014/main" id="{0F156F80-B192-704E-9338-3ED2E8DBA7C0}"/>
              </a:ext>
            </a:extLst>
          </p:cNvPr>
          <p:cNvSpPr>
            <a:spLocks noGrp="1"/>
          </p:cNvSpPr>
          <p:nvPr>
            <p:ph type="body" sz="quarter" idx="30" hasCustomPrompt="1"/>
          </p:nvPr>
        </p:nvSpPr>
        <p:spPr>
          <a:xfrm>
            <a:off x="5918816" y="3619152"/>
            <a:ext cx="2129126" cy="623902"/>
          </a:xfrm>
          <a:prstGeom prst="rect">
            <a:avLst/>
          </a:prstGeom>
        </p:spPr>
        <p:txBody>
          <a:bodyPr lIns="0" tIns="0" rIns="0" bIns="0" anchor="t"/>
          <a:lstStyle>
            <a:lvl1pPr marL="0" indent="0" algn="ctr">
              <a:lnSpc>
                <a:spcPct val="100000"/>
              </a:lnSpc>
              <a:spcBef>
                <a:spcPts val="0"/>
              </a:spcBef>
              <a:buNone/>
              <a:defRPr sz="1400" b="0">
                <a:solidFill>
                  <a:schemeClr val="bg2"/>
                </a:solidFill>
              </a:defRPr>
            </a:lvl1pPr>
          </a:lstStyle>
          <a:p>
            <a:pPr lvl="0"/>
            <a:r>
              <a:rPr lang="en-GB" dirty="0"/>
              <a:t>Title</a:t>
            </a:r>
            <a:endParaRPr lang="en-US" dirty="0"/>
          </a:p>
        </p:txBody>
      </p:sp>
    </p:spTree>
    <p:extLst>
      <p:ext uri="{BB962C8B-B14F-4D97-AF65-F5344CB8AC3E}">
        <p14:creationId xmlns:p14="http://schemas.microsoft.com/office/powerpoint/2010/main" val="25555425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peakers 4">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383607" y="237317"/>
            <a:ext cx="8365106" cy="713596"/>
          </a:xfrm>
          <a:prstGeom prst="rect">
            <a:avLst/>
          </a:prstGeom>
        </p:spPr>
        <p:txBody>
          <a:bodyPr vert="horz" wrap="none" lIns="0" tIns="0" rIns="0" bIns="0" rtlCol="0" anchor="t" anchorCtr="0">
            <a:noAutofit/>
          </a:bodyPr>
          <a:lstStyle>
            <a:lvl1pPr algn="ctr">
              <a:defRPr>
                <a:latin typeface="+mj-lt"/>
              </a:defRPr>
            </a:lvl1pPr>
          </a:lstStyle>
          <a:p>
            <a:r>
              <a:rPr lang="en-US" dirty="0"/>
              <a:t>Click to add a title</a:t>
            </a:r>
          </a:p>
        </p:txBody>
      </p:sp>
      <p:sp>
        <p:nvSpPr>
          <p:cNvPr id="13" name="Text Placeholder 23">
            <a:extLst>
              <a:ext uri="{FF2B5EF4-FFF2-40B4-BE49-F238E27FC236}">
                <a16:creationId xmlns:a16="http://schemas.microsoft.com/office/drawing/2014/main" id="{F9274E75-873F-004E-97FE-34B1FB7CEF02}"/>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4" name="Text Placeholder 26">
            <a:extLst>
              <a:ext uri="{FF2B5EF4-FFF2-40B4-BE49-F238E27FC236}">
                <a16:creationId xmlns:a16="http://schemas.microsoft.com/office/drawing/2014/main" id="{6DB55DE8-C5B6-2C46-8283-1FD449275AF3}"/>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5" name="Text Placeholder 26">
            <a:extLst>
              <a:ext uri="{FF2B5EF4-FFF2-40B4-BE49-F238E27FC236}">
                <a16:creationId xmlns:a16="http://schemas.microsoft.com/office/drawing/2014/main" id="{8018C0BF-2233-A948-A131-AC7EB8919BDE}"/>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6" name="Text Placeholder 26">
            <a:extLst>
              <a:ext uri="{FF2B5EF4-FFF2-40B4-BE49-F238E27FC236}">
                <a16:creationId xmlns:a16="http://schemas.microsoft.com/office/drawing/2014/main" id="{7DE1499E-8811-9D48-817E-D1F420F0AFC2}"/>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17" name="Text Placeholder 26">
            <a:extLst>
              <a:ext uri="{FF2B5EF4-FFF2-40B4-BE49-F238E27FC236}">
                <a16:creationId xmlns:a16="http://schemas.microsoft.com/office/drawing/2014/main" id="{BFC4BCEE-1AB4-9343-A29F-6D375F35D5E9}"/>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tx1"/>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18" name="Text Placeholder 26">
            <a:extLst>
              <a:ext uri="{FF2B5EF4-FFF2-40B4-BE49-F238E27FC236}">
                <a16:creationId xmlns:a16="http://schemas.microsoft.com/office/drawing/2014/main" id="{142A3FFC-C2AC-9145-AB34-1B4B1CC622F6}"/>
              </a:ext>
            </a:extLst>
          </p:cNvPr>
          <p:cNvSpPr>
            <a:spLocks noGrp="1"/>
          </p:cNvSpPr>
          <p:nvPr>
            <p:ph type="body" sz="quarter" idx="20"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tx1"/>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19" name="Text Placeholder 26">
            <a:extLst>
              <a:ext uri="{FF2B5EF4-FFF2-40B4-BE49-F238E27FC236}">
                <a16:creationId xmlns:a16="http://schemas.microsoft.com/office/drawing/2014/main" id="{270DEF68-CF74-0842-81BA-39D6032BC76D}"/>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1"/>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20" name="Picture Placeholder 8">
            <a:extLst>
              <a:ext uri="{FF2B5EF4-FFF2-40B4-BE49-F238E27FC236}">
                <a16:creationId xmlns:a16="http://schemas.microsoft.com/office/drawing/2014/main" id="{0CA2FFB2-E35D-CA49-96E8-DF36C70B79B4}"/>
              </a:ext>
            </a:extLst>
          </p:cNvPr>
          <p:cNvSpPr>
            <a:spLocks noGrp="1"/>
          </p:cNvSpPr>
          <p:nvPr>
            <p:ph type="pic" sz="quarter" idx="21" hasCustomPrompt="1"/>
          </p:nvPr>
        </p:nvSpPr>
        <p:spPr>
          <a:xfrm>
            <a:off x="651400" y="1286157"/>
            <a:ext cx="1368000" cy="1368000"/>
          </a:xfrm>
          <a:prstGeom prst="ellipse">
            <a:avLst/>
          </a:prstGeom>
          <a:solidFill>
            <a:schemeClr val="bg1">
              <a:lumMod val="95000"/>
            </a:schemeClr>
          </a:solidFill>
        </p:spPr>
        <p:txBody>
          <a:bodyPr lIns="0" tIns="0" rIns="0" bIns="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1" name="Text Placeholder 10">
            <a:extLst>
              <a:ext uri="{FF2B5EF4-FFF2-40B4-BE49-F238E27FC236}">
                <a16:creationId xmlns:a16="http://schemas.microsoft.com/office/drawing/2014/main" id="{2C08343A-45E9-DB40-BB4A-EB64DEE39822}"/>
              </a:ext>
            </a:extLst>
          </p:cNvPr>
          <p:cNvSpPr>
            <a:spLocks noGrp="1"/>
          </p:cNvSpPr>
          <p:nvPr>
            <p:ph type="body" sz="quarter" idx="23" hasCustomPrompt="1"/>
          </p:nvPr>
        </p:nvSpPr>
        <p:spPr>
          <a:xfrm>
            <a:off x="383608" y="2989401"/>
            <a:ext cx="1903584" cy="514680"/>
          </a:xfrm>
          <a:prstGeom prst="rect">
            <a:avLst/>
          </a:prstGeom>
        </p:spPr>
        <p:txBody>
          <a:bodyPr lIns="0" tIns="0" rIns="0" bIns="0" anchor="t"/>
          <a:lstStyle>
            <a:lvl1pPr marL="0" indent="0" algn="ctr">
              <a:spcBef>
                <a:spcPts val="0"/>
              </a:spcBef>
              <a:buNone/>
              <a:defRPr sz="1800" b="1">
                <a:solidFill>
                  <a:schemeClr val="bg2"/>
                </a:solidFill>
              </a:defRPr>
            </a:lvl1pPr>
          </a:lstStyle>
          <a:p>
            <a:pPr lvl="0"/>
            <a:r>
              <a:rPr lang="en-GB" dirty="0"/>
              <a:t>Name </a:t>
            </a:r>
            <a:br>
              <a:rPr lang="en-GB" dirty="0"/>
            </a:br>
            <a:r>
              <a:rPr lang="en-GB" dirty="0"/>
              <a:t>Surname</a:t>
            </a:r>
            <a:endParaRPr lang="en-US" dirty="0"/>
          </a:p>
        </p:txBody>
      </p:sp>
      <p:sp>
        <p:nvSpPr>
          <p:cNvPr id="22" name="Text Placeholder 10">
            <a:extLst>
              <a:ext uri="{FF2B5EF4-FFF2-40B4-BE49-F238E27FC236}">
                <a16:creationId xmlns:a16="http://schemas.microsoft.com/office/drawing/2014/main" id="{11B7CBA4-2BF1-FD41-A92F-CD5D48A3BAF4}"/>
              </a:ext>
            </a:extLst>
          </p:cNvPr>
          <p:cNvSpPr>
            <a:spLocks noGrp="1"/>
          </p:cNvSpPr>
          <p:nvPr>
            <p:ph type="body" sz="quarter" idx="24" hasCustomPrompt="1"/>
          </p:nvPr>
        </p:nvSpPr>
        <p:spPr>
          <a:xfrm>
            <a:off x="383608" y="3619152"/>
            <a:ext cx="1903584" cy="623902"/>
          </a:xfrm>
          <a:prstGeom prst="rect">
            <a:avLst/>
          </a:prstGeom>
        </p:spPr>
        <p:txBody>
          <a:bodyPr lIns="0" tIns="0" rIns="0" bIns="0" anchor="t"/>
          <a:lstStyle>
            <a:lvl1pPr marL="0" indent="0" algn="ctr">
              <a:lnSpc>
                <a:spcPct val="100000"/>
              </a:lnSpc>
              <a:spcBef>
                <a:spcPts val="0"/>
              </a:spcBef>
              <a:buNone/>
              <a:defRPr sz="1400" b="0">
                <a:solidFill>
                  <a:schemeClr val="bg2"/>
                </a:solidFill>
              </a:defRPr>
            </a:lvl1pPr>
          </a:lstStyle>
          <a:p>
            <a:pPr lvl="0"/>
            <a:r>
              <a:rPr lang="en-GB" dirty="0"/>
              <a:t>Title</a:t>
            </a:r>
            <a:endParaRPr lang="en-US" dirty="0"/>
          </a:p>
        </p:txBody>
      </p:sp>
      <p:sp>
        <p:nvSpPr>
          <p:cNvPr id="23" name="Picture Placeholder 8">
            <a:extLst>
              <a:ext uri="{FF2B5EF4-FFF2-40B4-BE49-F238E27FC236}">
                <a16:creationId xmlns:a16="http://schemas.microsoft.com/office/drawing/2014/main" id="{1F7F23E0-AB2E-2F4D-A3D1-1740D5E17626}"/>
              </a:ext>
            </a:extLst>
          </p:cNvPr>
          <p:cNvSpPr>
            <a:spLocks noGrp="1"/>
          </p:cNvSpPr>
          <p:nvPr>
            <p:ph type="pic" sz="quarter" idx="25" hasCustomPrompt="1"/>
          </p:nvPr>
        </p:nvSpPr>
        <p:spPr>
          <a:xfrm>
            <a:off x="2802010" y="1286157"/>
            <a:ext cx="1368000" cy="1368000"/>
          </a:xfrm>
          <a:prstGeom prst="ellipse">
            <a:avLst/>
          </a:prstGeom>
          <a:solidFill>
            <a:schemeClr val="bg1">
              <a:lumMod val="95000"/>
            </a:schemeClr>
          </a:solidFill>
        </p:spPr>
        <p:txBody>
          <a:bodyPr lIns="0" tIns="0" rIns="0" bIns="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4" name="Text Placeholder 10">
            <a:extLst>
              <a:ext uri="{FF2B5EF4-FFF2-40B4-BE49-F238E27FC236}">
                <a16:creationId xmlns:a16="http://schemas.microsoft.com/office/drawing/2014/main" id="{C611B8AB-B3DD-9A40-8097-77B5CCE0965C}"/>
              </a:ext>
            </a:extLst>
          </p:cNvPr>
          <p:cNvSpPr>
            <a:spLocks noGrp="1"/>
          </p:cNvSpPr>
          <p:nvPr>
            <p:ph type="body" sz="quarter" idx="26" hasCustomPrompt="1"/>
          </p:nvPr>
        </p:nvSpPr>
        <p:spPr>
          <a:xfrm>
            <a:off x="2542822" y="2989401"/>
            <a:ext cx="1903584" cy="514680"/>
          </a:xfrm>
          <a:prstGeom prst="rect">
            <a:avLst/>
          </a:prstGeom>
        </p:spPr>
        <p:txBody>
          <a:bodyPr lIns="0" tIns="0" rIns="0" bIns="0" anchor="t"/>
          <a:lstStyle>
            <a:lvl1pPr marL="0" indent="0" algn="ctr">
              <a:spcBef>
                <a:spcPts val="0"/>
              </a:spcBef>
              <a:buNone/>
              <a:defRPr sz="1800" b="1">
                <a:solidFill>
                  <a:schemeClr val="bg2"/>
                </a:solidFill>
              </a:defRPr>
            </a:lvl1pPr>
          </a:lstStyle>
          <a:p>
            <a:pPr lvl="0"/>
            <a:r>
              <a:rPr lang="en-GB" dirty="0"/>
              <a:t>Name </a:t>
            </a:r>
            <a:br>
              <a:rPr lang="en-GB" dirty="0"/>
            </a:br>
            <a:r>
              <a:rPr lang="en-GB" dirty="0"/>
              <a:t>Surname</a:t>
            </a:r>
            <a:endParaRPr lang="en-US" dirty="0"/>
          </a:p>
        </p:txBody>
      </p:sp>
      <p:sp>
        <p:nvSpPr>
          <p:cNvPr id="25" name="Text Placeholder 10">
            <a:extLst>
              <a:ext uri="{FF2B5EF4-FFF2-40B4-BE49-F238E27FC236}">
                <a16:creationId xmlns:a16="http://schemas.microsoft.com/office/drawing/2014/main" id="{E8B6490B-0D2B-8B48-B85D-83948A4ED696}"/>
              </a:ext>
            </a:extLst>
          </p:cNvPr>
          <p:cNvSpPr>
            <a:spLocks noGrp="1"/>
          </p:cNvSpPr>
          <p:nvPr>
            <p:ph type="body" sz="quarter" idx="27" hasCustomPrompt="1"/>
          </p:nvPr>
        </p:nvSpPr>
        <p:spPr>
          <a:xfrm>
            <a:off x="2542822" y="3619152"/>
            <a:ext cx="1903584" cy="623902"/>
          </a:xfrm>
          <a:prstGeom prst="rect">
            <a:avLst/>
          </a:prstGeom>
        </p:spPr>
        <p:txBody>
          <a:bodyPr lIns="0" tIns="0" rIns="0" bIns="0" anchor="t"/>
          <a:lstStyle>
            <a:lvl1pPr marL="0" indent="0" algn="ctr">
              <a:lnSpc>
                <a:spcPct val="100000"/>
              </a:lnSpc>
              <a:spcBef>
                <a:spcPts val="0"/>
              </a:spcBef>
              <a:buNone/>
              <a:defRPr sz="1400" b="0">
                <a:solidFill>
                  <a:schemeClr val="bg2"/>
                </a:solidFill>
              </a:defRPr>
            </a:lvl1pPr>
          </a:lstStyle>
          <a:p>
            <a:pPr lvl="0"/>
            <a:r>
              <a:rPr lang="en-GB" dirty="0"/>
              <a:t>Title</a:t>
            </a:r>
            <a:endParaRPr lang="en-US" dirty="0"/>
          </a:p>
        </p:txBody>
      </p:sp>
      <p:sp>
        <p:nvSpPr>
          <p:cNvPr id="26" name="Picture Placeholder 8">
            <a:extLst>
              <a:ext uri="{FF2B5EF4-FFF2-40B4-BE49-F238E27FC236}">
                <a16:creationId xmlns:a16="http://schemas.microsoft.com/office/drawing/2014/main" id="{3F25650E-B30F-304A-A0DC-1ECF6C81D76D}"/>
              </a:ext>
            </a:extLst>
          </p:cNvPr>
          <p:cNvSpPr>
            <a:spLocks noGrp="1"/>
          </p:cNvSpPr>
          <p:nvPr>
            <p:ph type="pic" sz="quarter" idx="28" hasCustomPrompt="1"/>
          </p:nvPr>
        </p:nvSpPr>
        <p:spPr>
          <a:xfrm>
            <a:off x="4952620" y="1286157"/>
            <a:ext cx="1368000" cy="1368000"/>
          </a:xfrm>
          <a:prstGeom prst="ellipse">
            <a:avLst/>
          </a:prstGeom>
          <a:solidFill>
            <a:schemeClr val="bg1">
              <a:lumMod val="95000"/>
            </a:schemeClr>
          </a:solidFill>
        </p:spPr>
        <p:txBody>
          <a:bodyPr lIns="0" tIns="0" rIns="0" bIns="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7" name="Text Placeholder 10">
            <a:extLst>
              <a:ext uri="{FF2B5EF4-FFF2-40B4-BE49-F238E27FC236}">
                <a16:creationId xmlns:a16="http://schemas.microsoft.com/office/drawing/2014/main" id="{885270AE-682F-004C-A312-9416DD7738B5}"/>
              </a:ext>
            </a:extLst>
          </p:cNvPr>
          <p:cNvSpPr>
            <a:spLocks noGrp="1"/>
          </p:cNvSpPr>
          <p:nvPr>
            <p:ph type="body" sz="quarter" idx="29" hasCustomPrompt="1"/>
          </p:nvPr>
        </p:nvSpPr>
        <p:spPr>
          <a:xfrm>
            <a:off x="4690854" y="2989401"/>
            <a:ext cx="1903584" cy="514680"/>
          </a:xfrm>
          <a:prstGeom prst="rect">
            <a:avLst/>
          </a:prstGeom>
        </p:spPr>
        <p:txBody>
          <a:bodyPr lIns="0" tIns="0" rIns="0" bIns="0" anchor="t"/>
          <a:lstStyle>
            <a:lvl1pPr marL="0" indent="0" algn="ctr">
              <a:spcBef>
                <a:spcPts val="0"/>
              </a:spcBef>
              <a:buNone/>
              <a:defRPr sz="1800" b="1">
                <a:solidFill>
                  <a:schemeClr val="bg2"/>
                </a:solidFill>
              </a:defRPr>
            </a:lvl1pPr>
          </a:lstStyle>
          <a:p>
            <a:pPr lvl="0"/>
            <a:r>
              <a:rPr lang="en-GB" dirty="0"/>
              <a:t>Name </a:t>
            </a:r>
            <a:br>
              <a:rPr lang="en-GB" dirty="0"/>
            </a:br>
            <a:r>
              <a:rPr lang="en-GB" dirty="0"/>
              <a:t>Surname</a:t>
            </a:r>
            <a:endParaRPr lang="en-US" dirty="0"/>
          </a:p>
        </p:txBody>
      </p:sp>
      <p:sp>
        <p:nvSpPr>
          <p:cNvPr id="28" name="Text Placeholder 10">
            <a:extLst>
              <a:ext uri="{FF2B5EF4-FFF2-40B4-BE49-F238E27FC236}">
                <a16:creationId xmlns:a16="http://schemas.microsoft.com/office/drawing/2014/main" id="{6BBD2E3E-547B-C44D-93A4-B6D654FA409B}"/>
              </a:ext>
            </a:extLst>
          </p:cNvPr>
          <p:cNvSpPr>
            <a:spLocks noGrp="1"/>
          </p:cNvSpPr>
          <p:nvPr>
            <p:ph type="body" sz="quarter" idx="30" hasCustomPrompt="1"/>
          </p:nvPr>
        </p:nvSpPr>
        <p:spPr>
          <a:xfrm>
            <a:off x="4690854" y="3619152"/>
            <a:ext cx="1903584" cy="623902"/>
          </a:xfrm>
          <a:prstGeom prst="rect">
            <a:avLst/>
          </a:prstGeom>
        </p:spPr>
        <p:txBody>
          <a:bodyPr lIns="0" tIns="0" rIns="0" bIns="0" anchor="t"/>
          <a:lstStyle>
            <a:lvl1pPr marL="0" indent="0" algn="ctr">
              <a:lnSpc>
                <a:spcPct val="100000"/>
              </a:lnSpc>
              <a:spcBef>
                <a:spcPts val="0"/>
              </a:spcBef>
              <a:buNone/>
              <a:defRPr sz="1400" b="0">
                <a:solidFill>
                  <a:schemeClr val="bg2"/>
                </a:solidFill>
              </a:defRPr>
            </a:lvl1pPr>
          </a:lstStyle>
          <a:p>
            <a:pPr lvl="0"/>
            <a:r>
              <a:rPr lang="en-GB" dirty="0"/>
              <a:t>Title</a:t>
            </a:r>
            <a:endParaRPr lang="en-US" dirty="0"/>
          </a:p>
        </p:txBody>
      </p:sp>
      <p:sp>
        <p:nvSpPr>
          <p:cNvPr id="29" name="Picture Placeholder 8">
            <a:extLst>
              <a:ext uri="{FF2B5EF4-FFF2-40B4-BE49-F238E27FC236}">
                <a16:creationId xmlns:a16="http://schemas.microsoft.com/office/drawing/2014/main" id="{785B54FE-A286-C94D-8905-5E00B3769F0F}"/>
              </a:ext>
            </a:extLst>
          </p:cNvPr>
          <p:cNvSpPr>
            <a:spLocks noGrp="1"/>
          </p:cNvSpPr>
          <p:nvPr>
            <p:ph type="pic" sz="quarter" idx="31" hasCustomPrompt="1"/>
          </p:nvPr>
        </p:nvSpPr>
        <p:spPr>
          <a:xfrm>
            <a:off x="7103230" y="1286157"/>
            <a:ext cx="1368000" cy="1368000"/>
          </a:xfrm>
          <a:prstGeom prst="ellipse">
            <a:avLst/>
          </a:prstGeom>
          <a:solidFill>
            <a:schemeClr val="bg1">
              <a:lumMod val="95000"/>
            </a:schemeClr>
          </a:solidFill>
        </p:spPr>
        <p:txBody>
          <a:bodyPr lIns="0" tIns="0" rIns="0" bIns="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30" name="Text Placeholder 10">
            <a:extLst>
              <a:ext uri="{FF2B5EF4-FFF2-40B4-BE49-F238E27FC236}">
                <a16:creationId xmlns:a16="http://schemas.microsoft.com/office/drawing/2014/main" id="{80144B90-EB95-A944-9D50-17FCB203A8FC}"/>
              </a:ext>
            </a:extLst>
          </p:cNvPr>
          <p:cNvSpPr>
            <a:spLocks noGrp="1"/>
          </p:cNvSpPr>
          <p:nvPr>
            <p:ph type="body" sz="quarter" idx="32" hasCustomPrompt="1"/>
          </p:nvPr>
        </p:nvSpPr>
        <p:spPr>
          <a:xfrm>
            <a:off x="6835438" y="2989401"/>
            <a:ext cx="1903584" cy="514680"/>
          </a:xfrm>
          <a:prstGeom prst="rect">
            <a:avLst/>
          </a:prstGeom>
        </p:spPr>
        <p:txBody>
          <a:bodyPr lIns="0" tIns="0" rIns="0" bIns="0" anchor="t"/>
          <a:lstStyle>
            <a:lvl1pPr marL="0" indent="0" algn="ctr">
              <a:spcBef>
                <a:spcPts val="0"/>
              </a:spcBef>
              <a:buNone/>
              <a:defRPr sz="1800" b="1">
                <a:solidFill>
                  <a:schemeClr val="bg2"/>
                </a:solidFill>
              </a:defRPr>
            </a:lvl1pPr>
          </a:lstStyle>
          <a:p>
            <a:pPr lvl="0"/>
            <a:r>
              <a:rPr lang="en-GB" dirty="0"/>
              <a:t>Name </a:t>
            </a:r>
            <a:br>
              <a:rPr lang="en-GB" dirty="0"/>
            </a:br>
            <a:r>
              <a:rPr lang="en-GB" dirty="0"/>
              <a:t>Surname</a:t>
            </a:r>
            <a:endParaRPr lang="en-US" dirty="0"/>
          </a:p>
        </p:txBody>
      </p:sp>
      <p:sp>
        <p:nvSpPr>
          <p:cNvPr id="31" name="Text Placeholder 10">
            <a:extLst>
              <a:ext uri="{FF2B5EF4-FFF2-40B4-BE49-F238E27FC236}">
                <a16:creationId xmlns:a16="http://schemas.microsoft.com/office/drawing/2014/main" id="{1EA2A6EF-9A06-6A49-85B2-587EF5C2E440}"/>
              </a:ext>
            </a:extLst>
          </p:cNvPr>
          <p:cNvSpPr>
            <a:spLocks noGrp="1"/>
          </p:cNvSpPr>
          <p:nvPr>
            <p:ph type="body" sz="quarter" idx="33" hasCustomPrompt="1"/>
          </p:nvPr>
        </p:nvSpPr>
        <p:spPr>
          <a:xfrm>
            <a:off x="6835438" y="3619152"/>
            <a:ext cx="1903584" cy="623902"/>
          </a:xfrm>
          <a:prstGeom prst="rect">
            <a:avLst/>
          </a:prstGeom>
        </p:spPr>
        <p:txBody>
          <a:bodyPr lIns="0" tIns="0" rIns="0" bIns="0" anchor="t"/>
          <a:lstStyle>
            <a:lvl1pPr marL="0" indent="0" algn="ctr">
              <a:lnSpc>
                <a:spcPct val="100000"/>
              </a:lnSpc>
              <a:spcBef>
                <a:spcPts val="0"/>
              </a:spcBef>
              <a:buNone/>
              <a:defRPr sz="1400" b="0">
                <a:solidFill>
                  <a:schemeClr val="bg2"/>
                </a:solidFill>
              </a:defRPr>
            </a:lvl1pPr>
          </a:lstStyle>
          <a:p>
            <a:pPr lvl="0"/>
            <a:r>
              <a:rPr lang="en-GB" dirty="0"/>
              <a:t>Title</a:t>
            </a:r>
            <a:endParaRPr lang="en-US" dirty="0"/>
          </a:p>
        </p:txBody>
      </p:sp>
    </p:spTree>
    <p:extLst>
      <p:ext uri="{BB962C8B-B14F-4D97-AF65-F5344CB8AC3E}">
        <p14:creationId xmlns:p14="http://schemas.microsoft.com/office/powerpoint/2010/main" val="34256648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peakers 5">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383607" y="237317"/>
            <a:ext cx="8365106" cy="713596"/>
          </a:xfrm>
          <a:prstGeom prst="rect">
            <a:avLst/>
          </a:prstGeom>
        </p:spPr>
        <p:txBody>
          <a:bodyPr vert="horz" wrap="none" lIns="0" tIns="0" rIns="0" bIns="0" rtlCol="0" anchor="t" anchorCtr="0">
            <a:noAutofit/>
          </a:bodyPr>
          <a:lstStyle>
            <a:lvl1pPr algn="ctr">
              <a:defRPr>
                <a:latin typeface="+mj-lt"/>
              </a:defRPr>
            </a:lvl1pPr>
          </a:lstStyle>
          <a:p>
            <a:r>
              <a:rPr lang="en-US" dirty="0"/>
              <a:t>Click to add a title</a:t>
            </a:r>
          </a:p>
        </p:txBody>
      </p:sp>
      <p:sp>
        <p:nvSpPr>
          <p:cNvPr id="13" name="Text Placeholder 23">
            <a:extLst>
              <a:ext uri="{FF2B5EF4-FFF2-40B4-BE49-F238E27FC236}">
                <a16:creationId xmlns:a16="http://schemas.microsoft.com/office/drawing/2014/main" id="{F9274E75-873F-004E-97FE-34B1FB7CEF02}"/>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4" name="Text Placeholder 26">
            <a:extLst>
              <a:ext uri="{FF2B5EF4-FFF2-40B4-BE49-F238E27FC236}">
                <a16:creationId xmlns:a16="http://schemas.microsoft.com/office/drawing/2014/main" id="{6DB55DE8-C5B6-2C46-8283-1FD449275AF3}"/>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5" name="Text Placeholder 26">
            <a:extLst>
              <a:ext uri="{FF2B5EF4-FFF2-40B4-BE49-F238E27FC236}">
                <a16:creationId xmlns:a16="http://schemas.microsoft.com/office/drawing/2014/main" id="{8018C0BF-2233-A948-A131-AC7EB8919BDE}"/>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6" name="Text Placeholder 26">
            <a:extLst>
              <a:ext uri="{FF2B5EF4-FFF2-40B4-BE49-F238E27FC236}">
                <a16:creationId xmlns:a16="http://schemas.microsoft.com/office/drawing/2014/main" id="{7DE1499E-8811-9D48-817E-D1F420F0AFC2}"/>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17" name="Text Placeholder 26">
            <a:extLst>
              <a:ext uri="{FF2B5EF4-FFF2-40B4-BE49-F238E27FC236}">
                <a16:creationId xmlns:a16="http://schemas.microsoft.com/office/drawing/2014/main" id="{BFC4BCEE-1AB4-9343-A29F-6D375F35D5E9}"/>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tx1"/>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18" name="Text Placeholder 26">
            <a:extLst>
              <a:ext uri="{FF2B5EF4-FFF2-40B4-BE49-F238E27FC236}">
                <a16:creationId xmlns:a16="http://schemas.microsoft.com/office/drawing/2014/main" id="{142A3FFC-C2AC-9145-AB34-1B4B1CC622F6}"/>
              </a:ext>
            </a:extLst>
          </p:cNvPr>
          <p:cNvSpPr>
            <a:spLocks noGrp="1"/>
          </p:cNvSpPr>
          <p:nvPr>
            <p:ph type="body" sz="quarter" idx="20"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tx1"/>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19" name="Text Placeholder 26">
            <a:extLst>
              <a:ext uri="{FF2B5EF4-FFF2-40B4-BE49-F238E27FC236}">
                <a16:creationId xmlns:a16="http://schemas.microsoft.com/office/drawing/2014/main" id="{270DEF68-CF74-0842-81BA-39D6032BC76D}"/>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1"/>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20" name="Picture Placeholder 8">
            <a:extLst>
              <a:ext uri="{FF2B5EF4-FFF2-40B4-BE49-F238E27FC236}">
                <a16:creationId xmlns:a16="http://schemas.microsoft.com/office/drawing/2014/main" id="{0CA2FFB2-E35D-CA49-96E8-DF36C70B79B4}"/>
              </a:ext>
            </a:extLst>
          </p:cNvPr>
          <p:cNvSpPr>
            <a:spLocks noGrp="1"/>
          </p:cNvSpPr>
          <p:nvPr>
            <p:ph type="pic" sz="quarter" idx="21" hasCustomPrompt="1"/>
          </p:nvPr>
        </p:nvSpPr>
        <p:spPr>
          <a:xfrm>
            <a:off x="455608" y="1286157"/>
            <a:ext cx="1368000" cy="1368000"/>
          </a:xfrm>
          <a:prstGeom prst="ellipse">
            <a:avLst/>
          </a:prstGeom>
          <a:solidFill>
            <a:schemeClr val="bg1">
              <a:lumMod val="95000"/>
            </a:schemeClr>
          </a:solidFill>
        </p:spPr>
        <p:txBody>
          <a:bodyPr lIns="0" tIns="0" rIns="0" bIns="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1" name="Text Placeholder 10">
            <a:extLst>
              <a:ext uri="{FF2B5EF4-FFF2-40B4-BE49-F238E27FC236}">
                <a16:creationId xmlns:a16="http://schemas.microsoft.com/office/drawing/2014/main" id="{2C08343A-45E9-DB40-BB4A-EB64DEE39822}"/>
              </a:ext>
            </a:extLst>
          </p:cNvPr>
          <p:cNvSpPr>
            <a:spLocks noGrp="1"/>
          </p:cNvSpPr>
          <p:nvPr>
            <p:ph type="body" sz="quarter" idx="23" hasCustomPrompt="1"/>
          </p:nvPr>
        </p:nvSpPr>
        <p:spPr>
          <a:xfrm>
            <a:off x="383608" y="2922345"/>
            <a:ext cx="1512000" cy="514680"/>
          </a:xfrm>
          <a:prstGeom prst="rect">
            <a:avLst/>
          </a:prstGeom>
        </p:spPr>
        <p:txBody>
          <a:bodyPr lIns="0" tIns="0" rIns="0" bIns="0" anchor="t"/>
          <a:lstStyle>
            <a:lvl1pPr marL="0" indent="0" algn="ctr">
              <a:spcBef>
                <a:spcPts val="0"/>
              </a:spcBef>
              <a:buNone/>
              <a:defRPr sz="1600" b="1">
                <a:solidFill>
                  <a:schemeClr val="bg2"/>
                </a:solidFill>
              </a:defRPr>
            </a:lvl1pPr>
          </a:lstStyle>
          <a:p>
            <a:pPr lvl="0"/>
            <a:r>
              <a:rPr lang="en-GB" dirty="0"/>
              <a:t>Name </a:t>
            </a:r>
            <a:br>
              <a:rPr lang="en-GB" dirty="0"/>
            </a:br>
            <a:r>
              <a:rPr lang="en-GB" dirty="0"/>
              <a:t>Surname</a:t>
            </a:r>
            <a:endParaRPr lang="en-US" dirty="0"/>
          </a:p>
        </p:txBody>
      </p:sp>
      <p:sp>
        <p:nvSpPr>
          <p:cNvPr id="22" name="Text Placeholder 10">
            <a:extLst>
              <a:ext uri="{FF2B5EF4-FFF2-40B4-BE49-F238E27FC236}">
                <a16:creationId xmlns:a16="http://schemas.microsoft.com/office/drawing/2014/main" id="{11B7CBA4-2BF1-FD41-A92F-CD5D48A3BAF4}"/>
              </a:ext>
            </a:extLst>
          </p:cNvPr>
          <p:cNvSpPr>
            <a:spLocks noGrp="1"/>
          </p:cNvSpPr>
          <p:nvPr>
            <p:ph type="body" sz="quarter" idx="24" hasCustomPrompt="1"/>
          </p:nvPr>
        </p:nvSpPr>
        <p:spPr>
          <a:xfrm>
            <a:off x="383608" y="3552096"/>
            <a:ext cx="1512000" cy="623902"/>
          </a:xfrm>
          <a:prstGeom prst="rect">
            <a:avLst/>
          </a:prstGeom>
        </p:spPr>
        <p:txBody>
          <a:bodyPr lIns="0" tIns="0" rIns="0" bIns="0" anchor="t"/>
          <a:lstStyle>
            <a:lvl1pPr marL="0" indent="0" algn="ctr">
              <a:lnSpc>
                <a:spcPct val="100000"/>
              </a:lnSpc>
              <a:spcBef>
                <a:spcPts val="0"/>
              </a:spcBef>
              <a:buNone/>
              <a:defRPr sz="1100" b="0">
                <a:solidFill>
                  <a:schemeClr val="bg2"/>
                </a:solidFill>
              </a:defRPr>
            </a:lvl1pPr>
          </a:lstStyle>
          <a:p>
            <a:pPr lvl="0"/>
            <a:r>
              <a:rPr lang="en-GB" dirty="0"/>
              <a:t>Title</a:t>
            </a:r>
            <a:endParaRPr lang="en-US" dirty="0"/>
          </a:p>
        </p:txBody>
      </p:sp>
      <p:sp>
        <p:nvSpPr>
          <p:cNvPr id="23" name="Picture Placeholder 8">
            <a:extLst>
              <a:ext uri="{FF2B5EF4-FFF2-40B4-BE49-F238E27FC236}">
                <a16:creationId xmlns:a16="http://schemas.microsoft.com/office/drawing/2014/main" id="{1F7F23E0-AB2E-2F4D-A3D1-1740D5E17626}"/>
              </a:ext>
            </a:extLst>
          </p:cNvPr>
          <p:cNvSpPr>
            <a:spLocks noGrp="1"/>
          </p:cNvSpPr>
          <p:nvPr>
            <p:ph type="pic" sz="quarter" idx="25" hasCustomPrompt="1"/>
          </p:nvPr>
        </p:nvSpPr>
        <p:spPr>
          <a:xfrm>
            <a:off x="2171804" y="1286157"/>
            <a:ext cx="1368000" cy="1368000"/>
          </a:xfrm>
          <a:prstGeom prst="ellipse">
            <a:avLst/>
          </a:prstGeom>
          <a:solidFill>
            <a:schemeClr val="bg1">
              <a:lumMod val="95000"/>
            </a:schemeClr>
          </a:solidFill>
        </p:spPr>
        <p:txBody>
          <a:bodyPr lIns="0" tIns="0" rIns="0" bIns="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4" name="Text Placeholder 10">
            <a:extLst>
              <a:ext uri="{FF2B5EF4-FFF2-40B4-BE49-F238E27FC236}">
                <a16:creationId xmlns:a16="http://schemas.microsoft.com/office/drawing/2014/main" id="{C611B8AB-B3DD-9A40-8097-77B5CCE0965C}"/>
              </a:ext>
            </a:extLst>
          </p:cNvPr>
          <p:cNvSpPr>
            <a:spLocks noGrp="1"/>
          </p:cNvSpPr>
          <p:nvPr>
            <p:ph type="body" sz="quarter" idx="26" hasCustomPrompt="1"/>
          </p:nvPr>
        </p:nvSpPr>
        <p:spPr>
          <a:xfrm>
            <a:off x="2096884" y="2922345"/>
            <a:ext cx="1511999" cy="514680"/>
          </a:xfrm>
          <a:prstGeom prst="rect">
            <a:avLst/>
          </a:prstGeom>
        </p:spPr>
        <p:txBody>
          <a:bodyPr lIns="0" tIns="0" rIns="0" bIns="0" anchor="t"/>
          <a:lstStyle>
            <a:lvl1pPr marL="0" indent="0" algn="ctr">
              <a:spcBef>
                <a:spcPts val="0"/>
              </a:spcBef>
              <a:buNone/>
              <a:defRPr sz="1600" b="1">
                <a:solidFill>
                  <a:schemeClr val="bg2"/>
                </a:solidFill>
              </a:defRPr>
            </a:lvl1pPr>
          </a:lstStyle>
          <a:p>
            <a:pPr lvl="0"/>
            <a:r>
              <a:rPr lang="en-GB" dirty="0"/>
              <a:t>Name </a:t>
            </a:r>
            <a:br>
              <a:rPr lang="en-GB" dirty="0"/>
            </a:br>
            <a:r>
              <a:rPr lang="en-GB" dirty="0"/>
              <a:t>Surname</a:t>
            </a:r>
            <a:endParaRPr lang="en-US" dirty="0"/>
          </a:p>
        </p:txBody>
      </p:sp>
      <p:sp>
        <p:nvSpPr>
          <p:cNvPr id="25" name="Text Placeholder 10">
            <a:extLst>
              <a:ext uri="{FF2B5EF4-FFF2-40B4-BE49-F238E27FC236}">
                <a16:creationId xmlns:a16="http://schemas.microsoft.com/office/drawing/2014/main" id="{E8B6490B-0D2B-8B48-B85D-83948A4ED696}"/>
              </a:ext>
            </a:extLst>
          </p:cNvPr>
          <p:cNvSpPr>
            <a:spLocks noGrp="1"/>
          </p:cNvSpPr>
          <p:nvPr>
            <p:ph type="body" sz="quarter" idx="27" hasCustomPrompt="1"/>
          </p:nvPr>
        </p:nvSpPr>
        <p:spPr>
          <a:xfrm>
            <a:off x="2096884" y="3552096"/>
            <a:ext cx="1511999" cy="623902"/>
          </a:xfrm>
          <a:prstGeom prst="rect">
            <a:avLst/>
          </a:prstGeom>
        </p:spPr>
        <p:txBody>
          <a:bodyPr lIns="0" tIns="0" rIns="0" bIns="0" anchor="t"/>
          <a:lstStyle>
            <a:lvl1pPr marL="0" indent="0" algn="ctr">
              <a:lnSpc>
                <a:spcPct val="100000"/>
              </a:lnSpc>
              <a:spcBef>
                <a:spcPts val="0"/>
              </a:spcBef>
              <a:buNone/>
              <a:defRPr sz="1100" b="0">
                <a:solidFill>
                  <a:schemeClr val="bg2"/>
                </a:solidFill>
              </a:defRPr>
            </a:lvl1pPr>
          </a:lstStyle>
          <a:p>
            <a:pPr lvl="0"/>
            <a:r>
              <a:rPr lang="en-GB" dirty="0"/>
              <a:t>Title</a:t>
            </a:r>
            <a:endParaRPr lang="en-US" dirty="0"/>
          </a:p>
        </p:txBody>
      </p:sp>
      <p:sp>
        <p:nvSpPr>
          <p:cNvPr id="26" name="Picture Placeholder 8">
            <a:extLst>
              <a:ext uri="{FF2B5EF4-FFF2-40B4-BE49-F238E27FC236}">
                <a16:creationId xmlns:a16="http://schemas.microsoft.com/office/drawing/2014/main" id="{3F25650E-B30F-304A-A0DC-1ECF6C81D76D}"/>
              </a:ext>
            </a:extLst>
          </p:cNvPr>
          <p:cNvSpPr>
            <a:spLocks noGrp="1"/>
          </p:cNvSpPr>
          <p:nvPr>
            <p:ph type="pic" sz="quarter" idx="28" hasCustomPrompt="1"/>
          </p:nvPr>
        </p:nvSpPr>
        <p:spPr>
          <a:xfrm>
            <a:off x="3888000" y="1286157"/>
            <a:ext cx="1368000" cy="1368000"/>
          </a:xfrm>
          <a:prstGeom prst="ellipse">
            <a:avLst/>
          </a:prstGeom>
          <a:solidFill>
            <a:schemeClr val="bg1">
              <a:lumMod val="95000"/>
            </a:schemeClr>
          </a:solidFill>
        </p:spPr>
        <p:txBody>
          <a:bodyPr lIns="0" tIns="0" rIns="0" bIns="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7" name="Text Placeholder 10">
            <a:extLst>
              <a:ext uri="{FF2B5EF4-FFF2-40B4-BE49-F238E27FC236}">
                <a16:creationId xmlns:a16="http://schemas.microsoft.com/office/drawing/2014/main" id="{885270AE-682F-004C-A312-9416DD7738B5}"/>
              </a:ext>
            </a:extLst>
          </p:cNvPr>
          <p:cNvSpPr>
            <a:spLocks noGrp="1"/>
          </p:cNvSpPr>
          <p:nvPr>
            <p:ph type="body" sz="quarter" idx="29" hasCustomPrompt="1"/>
          </p:nvPr>
        </p:nvSpPr>
        <p:spPr>
          <a:xfrm>
            <a:off x="3819850" y="2922345"/>
            <a:ext cx="1511999" cy="514680"/>
          </a:xfrm>
          <a:prstGeom prst="rect">
            <a:avLst/>
          </a:prstGeom>
        </p:spPr>
        <p:txBody>
          <a:bodyPr lIns="0" tIns="0" rIns="0" bIns="0" anchor="t"/>
          <a:lstStyle>
            <a:lvl1pPr marL="0" indent="0" algn="ctr">
              <a:spcBef>
                <a:spcPts val="0"/>
              </a:spcBef>
              <a:buNone/>
              <a:defRPr sz="1600" b="1">
                <a:solidFill>
                  <a:schemeClr val="bg2"/>
                </a:solidFill>
              </a:defRPr>
            </a:lvl1pPr>
          </a:lstStyle>
          <a:p>
            <a:pPr lvl="0"/>
            <a:r>
              <a:rPr lang="en-GB" dirty="0"/>
              <a:t>Name </a:t>
            </a:r>
            <a:br>
              <a:rPr lang="en-GB" dirty="0"/>
            </a:br>
            <a:r>
              <a:rPr lang="en-GB" dirty="0"/>
              <a:t>Surname</a:t>
            </a:r>
            <a:endParaRPr lang="en-US" dirty="0"/>
          </a:p>
        </p:txBody>
      </p:sp>
      <p:sp>
        <p:nvSpPr>
          <p:cNvPr id="28" name="Text Placeholder 10">
            <a:extLst>
              <a:ext uri="{FF2B5EF4-FFF2-40B4-BE49-F238E27FC236}">
                <a16:creationId xmlns:a16="http://schemas.microsoft.com/office/drawing/2014/main" id="{6BBD2E3E-547B-C44D-93A4-B6D654FA409B}"/>
              </a:ext>
            </a:extLst>
          </p:cNvPr>
          <p:cNvSpPr>
            <a:spLocks noGrp="1"/>
          </p:cNvSpPr>
          <p:nvPr>
            <p:ph type="body" sz="quarter" idx="30" hasCustomPrompt="1"/>
          </p:nvPr>
        </p:nvSpPr>
        <p:spPr>
          <a:xfrm>
            <a:off x="3819850" y="3552096"/>
            <a:ext cx="1511999" cy="623902"/>
          </a:xfrm>
          <a:prstGeom prst="rect">
            <a:avLst/>
          </a:prstGeom>
        </p:spPr>
        <p:txBody>
          <a:bodyPr lIns="0" tIns="0" rIns="0" bIns="0" anchor="t"/>
          <a:lstStyle>
            <a:lvl1pPr marL="0" indent="0" algn="ctr">
              <a:lnSpc>
                <a:spcPct val="100000"/>
              </a:lnSpc>
              <a:spcBef>
                <a:spcPts val="0"/>
              </a:spcBef>
              <a:buNone/>
              <a:defRPr sz="1100" b="0">
                <a:solidFill>
                  <a:schemeClr val="bg2"/>
                </a:solidFill>
              </a:defRPr>
            </a:lvl1pPr>
          </a:lstStyle>
          <a:p>
            <a:pPr lvl="0"/>
            <a:r>
              <a:rPr lang="en-GB" dirty="0"/>
              <a:t>Title</a:t>
            </a:r>
            <a:endParaRPr lang="en-US" dirty="0"/>
          </a:p>
        </p:txBody>
      </p:sp>
      <p:sp>
        <p:nvSpPr>
          <p:cNvPr id="29" name="Picture Placeholder 8">
            <a:extLst>
              <a:ext uri="{FF2B5EF4-FFF2-40B4-BE49-F238E27FC236}">
                <a16:creationId xmlns:a16="http://schemas.microsoft.com/office/drawing/2014/main" id="{785B54FE-A286-C94D-8905-5E00B3769F0F}"/>
              </a:ext>
            </a:extLst>
          </p:cNvPr>
          <p:cNvSpPr>
            <a:spLocks noGrp="1"/>
          </p:cNvSpPr>
          <p:nvPr>
            <p:ph type="pic" sz="quarter" idx="31" hasCustomPrompt="1"/>
          </p:nvPr>
        </p:nvSpPr>
        <p:spPr>
          <a:xfrm>
            <a:off x="5604196" y="1286157"/>
            <a:ext cx="1368000" cy="1368000"/>
          </a:xfrm>
          <a:prstGeom prst="ellipse">
            <a:avLst/>
          </a:prstGeom>
          <a:solidFill>
            <a:schemeClr val="bg1">
              <a:lumMod val="95000"/>
            </a:schemeClr>
          </a:solidFill>
        </p:spPr>
        <p:txBody>
          <a:bodyPr lIns="0" tIns="0" rIns="0" bIns="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30" name="Text Placeholder 10">
            <a:extLst>
              <a:ext uri="{FF2B5EF4-FFF2-40B4-BE49-F238E27FC236}">
                <a16:creationId xmlns:a16="http://schemas.microsoft.com/office/drawing/2014/main" id="{80144B90-EB95-A944-9D50-17FCB203A8FC}"/>
              </a:ext>
            </a:extLst>
          </p:cNvPr>
          <p:cNvSpPr>
            <a:spLocks noGrp="1"/>
          </p:cNvSpPr>
          <p:nvPr>
            <p:ph type="body" sz="quarter" idx="32" hasCustomPrompt="1"/>
          </p:nvPr>
        </p:nvSpPr>
        <p:spPr>
          <a:xfrm>
            <a:off x="5523436" y="2922345"/>
            <a:ext cx="1523680" cy="514680"/>
          </a:xfrm>
          <a:prstGeom prst="rect">
            <a:avLst/>
          </a:prstGeom>
        </p:spPr>
        <p:txBody>
          <a:bodyPr lIns="0" tIns="0" rIns="0" bIns="0" anchor="t"/>
          <a:lstStyle>
            <a:lvl1pPr marL="0" indent="0" algn="ctr">
              <a:spcBef>
                <a:spcPts val="0"/>
              </a:spcBef>
              <a:buNone/>
              <a:defRPr sz="1600" b="1">
                <a:solidFill>
                  <a:schemeClr val="bg2"/>
                </a:solidFill>
              </a:defRPr>
            </a:lvl1pPr>
          </a:lstStyle>
          <a:p>
            <a:pPr lvl="0"/>
            <a:r>
              <a:rPr lang="en-GB" dirty="0"/>
              <a:t>Name </a:t>
            </a:r>
            <a:br>
              <a:rPr lang="en-GB" dirty="0"/>
            </a:br>
            <a:r>
              <a:rPr lang="en-GB" dirty="0"/>
              <a:t>Surname</a:t>
            </a:r>
            <a:endParaRPr lang="en-US" dirty="0"/>
          </a:p>
        </p:txBody>
      </p:sp>
      <p:sp>
        <p:nvSpPr>
          <p:cNvPr id="31" name="Text Placeholder 10">
            <a:extLst>
              <a:ext uri="{FF2B5EF4-FFF2-40B4-BE49-F238E27FC236}">
                <a16:creationId xmlns:a16="http://schemas.microsoft.com/office/drawing/2014/main" id="{1EA2A6EF-9A06-6A49-85B2-587EF5C2E440}"/>
              </a:ext>
            </a:extLst>
          </p:cNvPr>
          <p:cNvSpPr>
            <a:spLocks noGrp="1"/>
          </p:cNvSpPr>
          <p:nvPr>
            <p:ph type="body" sz="quarter" idx="33" hasCustomPrompt="1"/>
          </p:nvPr>
        </p:nvSpPr>
        <p:spPr>
          <a:xfrm>
            <a:off x="5523436" y="3552096"/>
            <a:ext cx="1523680" cy="623902"/>
          </a:xfrm>
          <a:prstGeom prst="rect">
            <a:avLst/>
          </a:prstGeom>
        </p:spPr>
        <p:txBody>
          <a:bodyPr lIns="0" tIns="0" rIns="0" bIns="0" anchor="t"/>
          <a:lstStyle>
            <a:lvl1pPr marL="0" indent="0" algn="ctr">
              <a:lnSpc>
                <a:spcPct val="100000"/>
              </a:lnSpc>
              <a:spcBef>
                <a:spcPts val="0"/>
              </a:spcBef>
              <a:buNone/>
              <a:defRPr sz="1100" b="0">
                <a:solidFill>
                  <a:schemeClr val="bg2"/>
                </a:solidFill>
              </a:defRPr>
            </a:lvl1pPr>
          </a:lstStyle>
          <a:p>
            <a:pPr lvl="0"/>
            <a:r>
              <a:rPr lang="en-GB" dirty="0"/>
              <a:t>Title</a:t>
            </a:r>
            <a:endParaRPr lang="en-US" dirty="0"/>
          </a:p>
        </p:txBody>
      </p:sp>
      <p:sp>
        <p:nvSpPr>
          <p:cNvPr id="37" name="Text Placeholder 10">
            <a:extLst>
              <a:ext uri="{FF2B5EF4-FFF2-40B4-BE49-F238E27FC236}">
                <a16:creationId xmlns:a16="http://schemas.microsoft.com/office/drawing/2014/main" id="{66AC9E87-6079-45C1-9B4E-3126319AD883}"/>
              </a:ext>
            </a:extLst>
          </p:cNvPr>
          <p:cNvSpPr>
            <a:spLocks noGrp="1"/>
          </p:cNvSpPr>
          <p:nvPr>
            <p:ph type="body" sz="quarter" idx="46" hasCustomPrompt="1"/>
          </p:nvPr>
        </p:nvSpPr>
        <p:spPr>
          <a:xfrm>
            <a:off x="7236712" y="2922345"/>
            <a:ext cx="1523680" cy="514680"/>
          </a:xfrm>
          <a:prstGeom prst="rect">
            <a:avLst/>
          </a:prstGeom>
        </p:spPr>
        <p:txBody>
          <a:bodyPr lIns="0" tIns="0" rIns="0" bIns="0" anchor="t"/>
          <a:lstStyle>
            <a:lvl1pPr marL="0" indent="0" algn="ctr">
              <a:spcBef>
                <a:spcPts val="0"/>
              </a:spcBef>
              <a:buNone/>
              <a:defRPr sz="1600" b="1">
                <a:solidFill>
                  <a:schemeClr val="bg2"/>
                </a:solidFill>
              </a:defRPr>
            </a:lvl1pPr>
          </a:lstStyle>
          <a:p>
            <a:pPr lvl="0"/>
            <a:r>
              <a:rPr lang="en-GB" dirty="0"/>
              <a:t>Name </a:t>
            </a:r>
            <a:br>
              <a:rPr lang="en-GB" dirty="0"/>
            </a:br>
            <a:r>
              <a:rPr lang="en-GB" dirty="0"/>
              <a:t>Surname</a:t>
            </a:r>
            <a:endParaRPr lang="en-US" dirty="0"/>
          </a:p>
        </p:txBody>
      </p:sp>
      <p:sp>
        <p:nvSpPr>
          <p:cNvPr id="38" name="Text Placeholder 10">
            <a:extLst>
              <a:ext uri="{FF2B5EF4-FFF2-40B4-BE49-F238E27FC236}">
                <a16:creationId xmlns:a16="http://schemas.microsoft.com/office/drawing/2014/main" id="{356A8C0E-6A34-48AF-A52E-9A2D6F653DC4}"/>
              </a:ext>
            </a:extLst>
          </p:cNvPr>
          <p:cNvSpPr>
            <a:spLocks noGrp="1"/>
          </p:cNvSpPr>
          <p:nvPr>
            <p:ph type="body" sz="quarter" idx="47" hasCustomPrompt="1"/>
          </p:nvPr>
        </p:nvSpPr>
        <p:spPr>
          <a:xfrm>
            <a:off x="7236712" y="3552096"/>
            <a:ext cx="1523680" cy="623902"/>
          </a:xfrm>
          <a:prstGeom prst="rect">
            <a:avLst/>
          </a:prstGeom>
        </p:spPr>
        <p:txBody>
          <a:bodyPr lIns="0" tIns="0" rIns="0" bIns="0" anchor="t"/>
          <a:lstStyle>
            <a:lvl1pPr marL="0" indent="0" algn="ctr">
              <a:lnSpc>
                <a:spcPct val="100000"/>
              </a:lnSpc>
              <a:spcBef>
                <a:spcPts val="0"/>
              </a:spcBef>
              <a:buNone/>
              <a:defRPr sz="1100" b="0">
                <a:solidFill>
                  <a:schemeClr val="bg2"/>
                </a:solidFill>
              </a:defRPr>
            </a:lvl1pPr>
          </a:lstStyle>
          <a:p>
            <a:pPr lvl="0"/>
            <a:r>
              <a:rPr lang="en-GB" dirty="0"/>
              <a:t>Title</a:t>
            </a:r>
            <a:endParaRPr lang="en-US" dirty="0"/>
          </a:p>
        </p:txBody>
      </p:sp>
      <p:sp>
        <p:nvSpPr>
          <p:cNvPr id="39" name="Picture Placeholder 8">
            <a:extLst>
              <a:ext uri="{FF2B5EF4-FFF2-40B4-BE49-F238E27FC236}">
                <a16:creationId xmlns:a16="http://schemas.microsoft.com/office/drawing/2014/main" id="{7E47AB6C-33F1-40EF-B1C8-09DDE5773923}"/>
              </a:ext>
            </a:extLst>
          </p:cNvPr>
          <p:cNvSpPr>
            <a:spLocks noGrp="1"/>
          </p:cNvSpPr>
          <p:nvPr>
            <p:ph type="pic" sz="quarter" idx="48" hasCustomPrompt="1"/>
          </p:nvPr>
        </p:nvSpPr>
        <p:spPr>
          <a:xfrm>
            <a:off x="7320392" y="1286157"/>
            <a:ext cx="1368000" cy="1368000"/>
          </a:xfrm>
          <a:prstGeom prst="ellipse">
            <a:avLst/>
          </a:prstGeom>
          <a:solidFill>
            <a:schemeClr val="bg1">
              <a:lumMod val="95000"/>
            </a:schemeClr>
          </a:solidFill>
        </p:spPr>
        <p:txBody>
          <a:bodyPr lIns="0" tIns="0" rIns="0" bIns="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Tree>
    <p:extLst>
      <p:ext uri="{BB962C8B-B14F-4D97-AF65-F5344CB8AC3E}">
        <p14:creationId xmlns:p14="http://schemas.microsoft.com/office/powerpoint/2010/main" val="35208925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18" name="Text Placeholder 23">
            <a:extLst>
              <a:ext uri="{FF2B5EF4-FFF2-40B4-BE49-F238E27FC236}">
                <a16:creationId xmlns:a16="http://schemas.microsoft.com/office/drawing/2014/main" id="{C0FD51B2-B0AD-224B-8C76-25C11AD8B2FE}"/>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9" name="Text Placeholder 26">
            <a:extLst>
              <a:ext uri="{FF2B5EF4-FFF2-40B4-BE49-F238E27FC236}">
                <a16:creationId xmlns:a16="http://schemas.microsoft.com/office/drawing/2014/main" id="{427D345E-BD98-6D4C-ACAB-33DC4FF88BEA}"/>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21" name="Text Placeholder 26">
            <a:extLst>
              <a:ext uri="{FF2B5EF4-FFF2-40B4-BE49-F238E27FC236}">
                <a16:creationId xmlns:a16="http://schemas.microsoft.com/office/drawing/2014/main" id="{259A41F4-F0BA-EF4F-AE87-BCDEB1EFC639}"/>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3" name="Text Placeholder 26">
            <a:extLst>
              <a:ext uri="{FF2B5EF4-FFF2-40B4-BE49-F238E27FC236}">
                <a16:creationId xmlns:a16="http://schemas.microsoft.com/office/drawing/2014/main" id="{27D31648-EFC2-F54F-9B61-1A266FB8CAB0}"/>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4" name="Text Placeholder 26">
            <a:extLst>
              <a:ext uri="{FF2B5EF4-FFF2-40B4-BE49-F238E27FC236}">
                <a16:creationId xmlns:a16="http://schemas.microsoft.com/office/drawing/2014/main" id="{15059CC1-CC0C-BE46-A510-24DD5941C7F6}"/>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33" name="Text Placeholder 26">
            <a:extLst>
              <a:ext uri="{FF2B5EF4-FFF2-40B4-BE49-F238E27FC236}">
                <a16:creationId xmlns:a16="http://schemas.microsoft.com/office/drawing/2014/main" id="{ADCECB59-7556-2043-8A01-E1B4F612CDC9}"/>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34" name="Text Placeholder 26">
            <a:extLst>
              <a:ext uri="{FF2B5EF4-FFF2-40B4-BE49-F238E27FC236}">
                <a16:creationId xmlns:a16="http://schemas.microsoft.com/office/drawing/2014/main" id="{3751540E-785C-8D40-B47A-D7D9C0688B2D}"/>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pic>
        <p:nvPicPr>
          <p:cNvPr id="11" name="Picture 8">
            <a:extLst>
              <a:ext uri="{FF2B5EF4-FFF2-40B4-BE49-F238E27FC236}">
                <a16:creationId xmlns:a16="http://schemas.microsoft.com/office/drawing/2014/main" id="{54A17C73-B9B4-8565-D277-632F94C0F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 y="-1"/>
            <a:ext cx="9143994" cy="5143497"/>
          </a:xfrm>
          <a:prstGeom prst="rect">
            <a:avLst/>
          </a:prstGeom>
        </p:spPr>
      </p:pic>
      <p:sp>
        <p:nvSpPr>
          <p:cNvPr id="12" name="Rectangle 11">
            <a:extLst>
              <a:ext uri="{FF2B5EF4-FFF2-40B4-BE49-F238E27FC236}">
                <a16:creationId xmlns:a16="http://schemas.microsoft.com/office/drawing/2014/main" id="{6B7C7383-E2A6-0786-35E7-1D8DB70A834D}"/>
              </a:ext>
            </a:extLst>
          </p:cNvPr>
          <p:cNvSpPr/>
          <p:nvPr userDrawn="1"/>
        </p:nvSpPr>
        <p:spPr>
          <a:xfrm>
            <a:off x="-1" y="-1"/>
            <a:ext cx="4572002" cy="5143501"/>
          </a:xfrm>
          <a:prstGeom prst="rect">
            <a:avLst/>
          </a:prstGeom>
          <a:gradFill>
            <a:gsLst>
              <a:gs pos="0">
                <a:srgbClr val="022059">
                  <a:alpha val="85000"/>
                </a:srgbClr>
              </a:gs>
              <a:gs pos="85000">
                <a:srgbClr val="1920D6">
                  <a:alpha val="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3200" dirty="0">
              <a:solidFill>
                <a:schemeClr val="bg2"/>
              </a:solidFill>
            </a:endParaRPr>
          </a:p>
        </p:txBody>
      </p:sp>
      <p:pic>
        <p:nvPicPr>
          <p:cNvPr id="13" name="Picture 10">
            <a:extLst>
              <a:ext uri="{FF2B5EF4-FFF2-40B4-BE49-F238E27FC236}">
                <a16:creationId xmlns:a16="http://schemas.microsoft.com/office/drawing/2014/main" id="{D4BDFAC7-5BF8-7613-E33F-CCD54583D0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003" y="360002"/>
            <a:ext cx="3583054" cy="1296000"/>
          </a:xfrm>
          <a:prstGeom prst="rect">
            <a:avLst/>
          </a:prstGeom>
        </p:spPr>
      </p:pic>
      <p:sp>
        <p:nvSpPr>
          <p:cNvPr id="14" name="Rectangle 13">
            <a:extLst>
              <a:ext uri="{FF2B5EF4-FFF2-40B4-BE49-F238E27FC236}">
                <a16:creationId xmlns:a16="http://schemas.microsoft.com/office/drawing/2014/main" id="{63A2565C-38F5-2D79-5967-FEEAE87854F4}"/>
              </a:ext>
            </a:extLst>
          </p:cNvPr>
          <p:cNvSpPr/>
          <p:nvPr userDrawn="1"/>
        </p:nvSpPr>
        <p:spPr>
          <a:xfrm>
            <a:off x="359997" y="1774724"/>
            <a:ext cx="4212002" cy="1923604"/>
          </a:xfrm>
          <a:prstGeom prst="rect">
            <a:avLst/>
          </a:prstGeom>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spcBef>
                <a:spcPts val="600"/>
              </a:spcBef>
              <a:spcAft>
                <a:spcPts val="0"/>
              </a:spcAft>
              <a:buClrTx/>
              <a:buSzTx/>
              <a:buFontTx/>
              <a:buNone/>
              <a:tabLst/>
              <a:defRPr/>
            </a:pPr>
            <a:r>
              <a:rPr lang="es-ES" sz="2800" b="1" kern="1200" dirty="0">
                <a:gradFill>
                  <a:gsLst>
                    <a:gs pos="0">
                      <a:srgbClr val="006EDE"/>
                    </a:gs>
                    <a:gs pos="100000">
                      <a:srgbClr val="6EE6FF"/>
                    </a:gs>
                  </a:gsLst>
                  <a:lin ang="18900000" scaled="0"/>
                </a:gradFill>
                <a:latin typeface="+mj-lt"/>
                <a:ea typeface="ＭＳ Ｐゴシック" charset="0"/>
                <a:cs typeface="ＭＳ Ｐゴシック" charset="0"/>
              </a:rPr>
              <a:t>Transformando vidas a través de la educación</a:t>
            </a:r>
          </a:p>
          <a:p>
            <a:pPr marL="0" marR="0" lvl="0" indent="0" algn="l" defTabSz="457200" rtl="0" eaLnBrk="1" fontAlgn="auto" latinLnBrk="0" hangingPunct="1">
              <a:spcBef>
                <a:spcPts val="600"/>
              </a:spcBef>
              <a:spcAft>
                <a:spcPts val="0"/>
              </a:spcAft>
              <a:buClrTx/>
              <a:buSzTx/>
              <a:buFontTx/>
              <a:buNone/>
              <a:tabLst/>
              <a:defRPr/>
            </a:pPr>
            <a:r>
              <a:rPr lang="es-ES" sz="1600" kern="1200" dirty="0">
                <a:solidFill>
                  <a:schemeClr val="bg1"/>
                </a:solidFill>
                <a:latin typeface="+mj-lt"/>
                <a:ea typeface="ＭＳ Ｐゴシック" charset="0"/>
                <a:cs typeface="ＭＳ Ｐゴシック" charset="0"/>
              </a:rPr>
              <a:t>Trabajemos juntos para generar conocimiento, aportando cada una de nuestras experiencias y fortalezas particulares para crear juntos un futuro mejor. </a:t>
            </a:r>
            <a:endParaRPr lang="en-US" sz="1600" kern="1200" dirty="0">
              <a:solidFill>
                <a:schemeClr val="bg1"/>
              </a:solidFill>
              <a:latin typeface="+mj-lt"/>
              <a:ea typeface="ＭＳ Ｐゴシック" charset="0"/>
              <a:cs typeface="ＭＳ Ｐゴシック" charset="0"/>
            </a:endParaRPr>
          </a:p>
        </p:txBody>
      </p:sp>
      <p:sp>
        <p:nvSpPr>
          <p:cNvPr id="15" name="Rectangle 14">
            <a:extLst>
              <a:ext uri="{FF2B5EF4-FFF2-40B4-BE49-F238E27FC236}">
                <a16:creationId xmlns:a16="http://schemas.microsoft.com/office/drawing/2014/main" id="{958D8237-289D-23DD-350D-48BAEC74F42D}"/>
              </a:ext>
            </a:extLst>
          </p:cNvPr>
          <p:cNvSpPr/>
          <p:nvPr userDrawn="1"/>
        </p:nvSpPr>
        <p:spPr>
          <a:xfrm>
            <a:off x="1" y="0"/>
            <a:ext cx="9144000" cy="51435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3200" dirty="0">
              <a:solidFill>
                <a:schemeClr val="bg2"/>
              </a:solidFill>
            </a:endParaRPr>
          </a:p>
        </p:txBody>
      </p:sp>
      <p:sp>
        <p:nvSpPr>
          <p:cNvPr id="16" name="Rectangle 15">
            <a:extLst>
              <a:ext uri="{FF2B5EF4-FFF2-40B4-BE49-F238E27FC236}">
                <a16:creationId xmlns:a16="http://schemas.microsoft.com/office/drawing/2014/main" id="{A9F7B581-D91E-E0DA-49D3-AF31D7AFE26F}"/>
              </a:ext>
            </a:extLst>
          </p:cNvPr>
          <p:cNvSpPr/>
          <p:nvPr userDrawn="1"/>
        </p:nvSpPr>
        <p:spPr>
          <a:xfrm>
            <a:off x="359997" y="3817050"/>
            <a:ext cx="1007999" cy="100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RS" sz="1200" dirty="0" err="1"/>
          </a:p>
        </p:txBody>
      </p:sp>
      <p:sp>
        <p:nvSpPr>
          <p:cNvPr id="17" name="TextBox 19">
            <a:hlinkClick r:id="rId4"/>
            <a:extLst>
              <a:ext uri="{FF2B5EF4-FFF2-40B4-BE49-F238E27FC236}">
                <a16:creationId xmlns:a16="http://schemas.microsoft.com/office/drawing/2014/main" id="{BCEFBF34-0A0C-E91F-3373-9B89C6428102}"/>
              </a:ext>
            </a:extLst>
          </p:cNvPr>
          <p:cNvSpPr txBox="1">
            <a:spLocks noChangeArrowheads="1"/>
          </p:cNvSpPr>
          <p:nvPr userDrawn="1"/>
        </p:nvSpPr>
        <p:spPr bwMode="auto">
          <a:xfrm>
            <a:off x="1512001" y="4182550"/>
            <a:ext cx="2304000" cy="553998"/>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txBody>
          <a:bodyPr wrap="square" lIns="0" tIns="0" rIns="0" bIns="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sz="2000" b="1" kern="1200" dirty="0">
                <a:solidFill>
                  <a:schemeClr val="bg1"/>
                </a:solidFill>
                <a:latin typeface="+mj-lt"/>
                <a:ea typeface="+mn-ea"/>
                <a:cs typeface="+mn-cs"/>
              </a:rPr>
              <a:t>¡Participe con nosotros!</a:t>
            </a:r>
            <a:endParaRPr lang="en-US" sz="2000" b="1" kern="1200" dirty="0">
              <a:solidFill>
                <a:schemeClr val="bg1"/>
              </a:solidFill>
              <a:latin typeface="+mj-lt"/>
              <a:ea typeface="+mn-ea"/>
              <a:cs typeface="+mn-cs"/>
            </a:endParaRPr>
          </a:p>
        </p:txBody>
      </p:sp>
      <p:pic>
        <p:nvPicPr>
          <p:cNvPr id="20" name="Picture 22">
            <a:extLst>
              <a:ext uri="{FF2B5EF4-FFF2-40B4-BE49-F238E27FC236}">
                <a16:creationId xmlns:a16="http://schemas.microsoft.com/office/drawing/2014/main" id="{2DA854E4-2A77-65BB-3A54-AA29EAED5D1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95996" y="3853049"/>
            <a:ext cx="936000" cy="936000"/>
          </a:xfrm>
          <a:prstGeom prst="rect">
            <a:avLst/>
          </a:prstGeom>
        </p:spPr>
      </p:pic>
    </p:spTree>
    <p:extLst>
      <p:ext uri="{BB962C8B-B14F-4D97-AF65-F5344CB8AC3E}">
        <p14:creationId xmlns:p14="http://schemas.microsoft.com/office/powerpoint/2010/main" val="33235751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ext Placeholder 2"/>
          <p:cNvSpPr>
            <a:spLocks noGrp="1"/>
          </p:cNvSpPr>
          <p:nvPr>
            <p:ph type="body" sz="quarter" idx="11" hasCustomPrompt="1"/>
          </p:nvPr>
        </p:nvSpPr>
        <p:spPr>
          <a:xfrm>
            <a:off x="374649" y="1166813"/>
            <a:ext cx="8374063" cy="3384551"/>
          </a:xfrm>
          <a:prstGeom prst="rect">
            <a:avLst/>
          </a:prstGeom>
        </p:spPr>
        <p:txBody>
          <a:bodyPr lIns="0" tIns="0" rIns="0" bIns="0">
            <a:noAutofit/>
          </a:bodyPr>
          <a:lstStyle>
            <a:lvl1pPr marL="432000" marR="0" indent="-432000" algn="l" defTabSz="685800" rtl="0" eaLnBrk="1" fontAlgn="auto" latinLnBrk="0" hangingPunct="1">
              <a:lnSpc>
                <a:spcPct val="100000"/>
              </a:lnSpc>
              <a:spcBef>
                <a:spcPts val="600"/>
              </a:spcBef>
              <a:spcAft>
                <a:spcPts val="0"/>
              </a:spcAft>
              <a:buClrTx/>
              <a:buSzTx/>
              <a:buFont typeface="+mj-lt"/>
              <a:buAutoNum type="arabicPeriod"/>
              <a:tabLst/>
              <a:defRPr lang="en-US" sz="1800" b="0" kern="1200" dirty="0">
                <a:solidFill>
                  <a:schemeClr val="tx2"/>
                </a:solidFill>
                <a:latin typeface="+mn-lt"/>
                <a:ea typeface="+mn-ea"/>
                <a:cs typeface="+mn-cs"/>
              </a:defRPr>
            </a:lvl1pPr>
            <a:lvl2pPr marL="622300" indent="-279400">
              <a:lnSpc>
                <a:spcPct val="100000"/>
              </a:lnSpc>
              <a:buSzPct val="80000"/>
              <a:buFont typeface="Wingdings" pitchFamily="2" charset="2"/>
              <a:buChar char="§"/>
              <a:tabLst/>
              <a:defRPr lang="ru-RU" sz="1600" b="0" kern="1200" dirty="0" smtClean="0">
                <a:solidFill>
                  <a:schemeClr val="tx2"/>
                </a:solidFill>
                <a:latin typeface="+mn-lt"/>
                <a:ea typeface="+mn-ea"/>
                <a:cs typeface="+mn-cs"/>
              </a:defRPr>
            </a:lvl2pPr>
            <a:lvl3pPr marL="1028700" indent="-342900">
              <a:lnSpc>
                <a:spcPct val="100000"/>
              </a:lnSpc>
              <a:buSzPct val="80000"/>
              <a:buFont typeface="+mj-lt"/>
              <a:buAutoNum type="alphaLcParenR"/>
              <a:tabLst/>
              <a:defRPr lang="ru-RU" sz="1400" b="0" kern="1200" dirty="0" smtClean="0">
                <a:solidFill>
                  <a:schemeClr val="tx2"/>
                </a:solidFill>
                <a:latin typeface="+mn-lt"/>
                <a:ea typeface="+mn-ea"/>
                <a:cs typeface="+mn-cs"/>
              </a:defRPr>
            </a:lvl3pPr>
            <a:lvl4pPr marL="1371600" indent="-342900">
              <a:lnSpc>
                <a:spcPct val="100000"/>
              </a:lnSpc>
              <a:buSzPct val="80000"/>
              <a:buFont typeface="+mj-lt"/>
              <a:buAutoNum type="romanLcPeriod"/>
              <a:tabLst/>
              <a:defRPr lang="ru-RU" sz="1400" b="0" kern="1200" dirty="0" smtClean="0">
                <a:solidFill>
                  <a:schemeClr val="tx2"/>
                </a:solidFill>
                <a:latin typeface="+mn-lt"/>
                <a:ea typeface="+mn-ea"/>
                <a:cs typeface="+mn-cs"/>
              </a:defRPr>
            </a:lvl4pPr>
            <a:lvl5pPr marL="1714500" indent="-342900">
              <a:lnSpc>
                <a:spcPct val="100000"/>
              </a:lnSpc>
              <a:buSzPct val="80000"/>
              <a:buFont typeface="Arial" panose="020B0604020202020204" pitchFamily="34" charset="0"/>
              <a:buChar char="•"/>
              <a:tabLst/>
              <a:defRPr lang="ru-RU" sz="1400" b="0" kern="1200" dirty="0" smtClean="0">
                <a:solidFill>
                  <a:schemeClr val="tx2"/>
                </a:solidFill>
                <a:latin typeface="+mn-lt"/>
                <a:ea typeface="+mn-ea"/>
                <a:cs typeface="+mn-cs"/>
              </a:defRPr>
            </a:lvl5pPr>
            <a:lvl6pPr marL="2057400" indent="-342900">
              <a:lnSpc>
                <a:spcPct val="100000"/>
              </a:lnSpc>
              <a:buSzPct val="80000"/>
              <a:buFont typeface="Arial" panose="020B0604020202020204" pitchFamily="34" charset="0"/>
              <a:buChar char="•"/>
              <a:tabLst/>
              <a:defRPr lang="ru-RU" sz="1400" b="0" kern="1200" dirty="0" smtClean="0">
                <a:solidFill>
                  <a:schemeClr val="tx2"/>
                </a:solidFill>
                <a:latin typeface="+mn-lt"/>
                <a:ea typeface="+mn-ea"/>
                <a:cs typeface="+mn-cs"/>
              </a:defRPr>
            </a:lvl6pPr>
            <a:lvl7pPr marL="2400300" indent="-342900">
              <a:buSzPct val="80000"/>
              <a:buFont typeface="Arial" panose="020B0604020202020204" pitchFamily="34" charset="0"/>
              <a:buChar char="•"/>
              <a:defRPr lang="ru-RU" sz="1400" b="0" kern="1200" dirty="0" smtClean="0">
                <a:solidFill>
                  <a:schemeClr val="tx2"/>
                </a:solidFill>
                <a:latin typeface="+mn-lt"/>
                <a:ea typeface="+mn-ea"/>
                <a:cs typeface="+mn-cs"/>
              </a:defRPr>
            </a:lvl7pPr>
            <a:lvl8pPr marL="2743200" indent="-342900">
              <a:buSzPct val="80000"/>
              <a:buFont typeface="Arial" panose="020B0604020202020204" pitchFamily="34" charset="0"/>
              <a:buChar char="•"/>
              <a:defRPr lang="ru-RU" sz="1400" b="0" kern="1200" dirty="0" smtClean="0">
                <a:solidFill>
                  <a:schemeClr val="tx2"/>
                </a:solidFill>
                <a:latin typeface="+mn-lt"/>
                <a:ea typeface="+mn-ea"/>
                <a:cs typeface="+mn-cs"/>
              </a:defRPr>
            </a:lvl8pPr>
          </a:lstStyle>
          <a:p>
            <a:pPr lvl="0"/>
            <a:r>
              <a:rPr lang="en-GB" dirty="0"/>
              <a:t>Click to start texting</a:t>
            </a:r>
          </a:p>
        </p:txBody>
      </p:sp>
      <p:sp>
        <p:nvSpPr>
          <p:cNvPr id="13"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383607" y="237317"/>
            <a:ext cx="8365106" cy="713596"/>
          </a:xfrm>
          <a:prstGeom prst="rect">
            <a:avLst/>
          </a:prstGeom>
        </p:spPr>
        <p:txBody>
          <a:bodyPr vert="horz" lIns="0" tIns="0" rIns="0" bIns="0" rtlCol="0" anchor="t" anchorCtr="0">
            <a:noAutofit/>
          </a:bodyPr>
          <a:lstStyle>
            <a:lvl1pPr>
              <a:defRPr>
                <a:latin typeface="+mj-lt"/>
              </a:defRPr>
            </a:lvl1pPr>
          </a:lstStyle>
          <a:p>
            <a:r>
              <a:rPr lang="en-US" dirty="0"/>
              <a:t>An agenda slide</a:t>
            </a:r>
          </a:p>
        </p:txBody>
      </p:sp>
      <p:sp>
        <p:nvSpPr>
          <p:cNvPr id="11" name="Text Placeholder 23">
            <a:extLst>
              <a:ext uri="{FF2B5EF4-FFF2-40B4-BE49-F238E27FC236}">
                <a16:creationId xmlns:a16="http://schemas.microsoft.com/office/drawing/2014/main" id="{751AFB2F-9CED-894F-968B-E2013E579010}"/>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2" name="Text Placeholder 26">
            <a:extLst>
              <a:ext uri="{FF2B5EF4-FFF2-40B4-BE49-F238E27FC236}">
                <a16:creationId xmlns:a16="http://schemas.microsoft.com/office/drawing/2014/main" id="{065A2E6F-C1B7-1C46-864E-93A6CF942CBB}"/>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9" name="Text Placeholder 26">
            <a:extLst>
              <a:ext uri="{FF2B5EF4-FFF2-40B4-BE49-F238E27FC236}">
                <a16:creationId xmlns:a16="http://schemas.microsoft.com/office/drawing/2014/main" id="{5B8820CD-B27C-0E49-A519-67D321469536}"/>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2" name="Text Placeholder 26">
            <a:extLst>
              <a:ext uri="{FF2B5EF4-FFF2-40B4-BE49-F238E27FC236}">
                <a16:creationId xmlns:a16="http://schemas.microsoft.com/office/drawing/2014/main" id="{C124D325-6114-2F46-BE9E-8F59E55387E8}"/>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3" name="Text Placeholder 26">
            <a:extLst>
              <a:ext uri="{FF2B5EF4-FFF2-40B4-BE49-F238E27FC236}">
                <a16:creationId xmlns:a16="http://schemas.microsoft.com/office/drawing/2014/main" id="{BEC71B20-A39A-224D-A703-2F553008A51E}"/>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4" name="Text Placeholder 26">
            <a:extLst>
              <a:ext uri="{FF2B5EF4-FFF2-40B4-BE49-F238E27FC236}">
                <a16:creationId xmlns:a16="http://schemas.microsoft.com/office/drawing/2014/main" id="{97B50FE0-2145-F74A-A3E2-2FCBB0FFEBE1}"/>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5" name="Text Placeholder 26">
            <a:extLst>
              <a:ext uri="{FF2B5EF4-FFF2-40B4-BE49-F238E27FC236}">
                <a16:creationId xmlns:a16="http://schemas.microsoft.com/office/drawing/2014/main" id="{B47FD4B5-FC4C-DD48-B39F-2118F45ED4E5}"/>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7570560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common)">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383607" y="237317"/>
            <a:ext cx="8365106" cy="713596"/>
          </a:xfrm>
          <a:prstGeom prst="rect">
            <a:avLst/>
          </a:prstGeom>
        </p:spPr>
        <p:txBody>
          <a:bodyPr vert="horz" lIns="0" tIns="0" rIns="0" bIns="0" rtlCol="0" anchor="t" anchorCtr="0">
            <a:noAutofit/>
          </a:bodyPr>
          <a:lstStyle>
            <a:lvl1pPr>
              <a:defRPr>
                <a:latin typeface="+mj-lt"/>
              </a:defRPr>
            </a:lvl1pPr>
          </a:lstStyle>
          <a:p>
            <a:r>
              <a:rPr lang="en-US" dirty="0"/>
              <a:t>Click to add a title</a:t>
            </a:r>
          </a:p>
        </p:txBody>
      </p:sp>
      <p:sp>
        <p:nvSpPr>
          <p:cNvPr id="3"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74650" y="1166813"/>
            <a:ext cx="8374063" cy="3384550"/>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Text Placeholder 23">
            <a:extLst>
              <a:ext uri="{FF2B5EF4-FFF2-40B4-BE49-F238E27FC236}">
                <a16:creationId xmlns:a16="http://schemas.microsoft.com/office/drawing/2014/main" id="{DD936470-8172-2E4D-8C5D-C05B0425680A}"/>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8" name="Text Placeholder 26">
            <a:extLst>
              <a:ext uri="{FF2B5EF4-FFF2-40B4-BE49-F238E27FC236}">
                <a16:creationId xmlns:a16="http://schemas.microsoft.com/office/drawing/2014/main" id="{A7144B93-90F3-6048-AE9E-793C4B560958}"/>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9" name="Text Placeholder 26">
            <a:extLst>
              <a:ext uri="{FF2B5EF4-FFF2-40B4-BE49-F238E27FC236}">
                <a16:creationId xmlns:a16="http://schemas.microsoft.com/office/drawing/2014/main" id="{3DFCA53D-0A48-C14B-8CB9-BDD8E674C7AD}"/>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0" name="Text Placeholder 26">
            <a:extLst>
              <a:ext uri="{FF2B5EF4-FFF2-40B4-BE49-F238E27FC236}">
                <a16:creationId xmlns:a16="http://schemas.microsoft.com/office/drawing/2014/main" id="{9C4D60BC-FEBD-754D-B47C-D001619CDCD1}"/>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1" name="Text Placeholder 26">
            <a:extLst>
              <a:ext uri="{FF2B5EF4-FFF2-40B4-BE49-F238E27FC236}">
                <a16:creationId xmlns:a16="http://schemas.microsoft.com/office/drawing/2014/main" id="{09700E02-CBD3-B545-96F5-AF9C6E87F08D}"/>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2" name="Text Placeholder 26">
            <a:extLst>
              <a:ext uri="{FF2B5EF4-FFF2-40B4-BE49-F238E27FC236}">
                <a16:creationId xmlns:a16="http://schemas.microsoft.com/office/drawing/2014/main" id="{9F00C578-D923-1E44-AB29-47A7E1707A1B}"/>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3" name="Text Placeholder 26">
            <a:extLst>
              <a:ext uri="{FF2B5EF4-FFF2-40B4-BE49-F238E27FC236}">
                <a16:creationId xmlns:a16="http://schemas.microsoft.com/office/drawing/2014/main" id="{F59E9C07-745A-E94F-9C5B-D72A0D47203C}"/>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8130573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383607" y="237317"/>
            <a:ext cx="8365106" cy="428434"/>
          </a:xfrm>
          <a:prstGeom prst="rect">
            <a:avLst/>
          </a:prstGeom>
        </p:spPr>
        <p:txBody>
          <a:bodyPr vert="horz" wrap="none" lIns="0" tIns="0" rIns="0" bIns="0" rtlCol="0" anchor="t" anchorCtr="0">
            <a:noAutofit/>
          </a:bodyPr>
          <a:lstStyle>
            <a:lvl1pPr>
              <a:defRPr>
                <a:latin typeface="+mj-lt"/>
              </a:defRPr>
            </a:lvl1pPr>
          </a:lstStyle>
          <a:p>
            <a:r>
              <a:rPr lang="en-US" dirty="0"/>
              <a:t>Click to add a title</a:t>
            </a:r>
          </a:p>
        </p:txBody>
      </p:sp>
      <p:sp>
        <p:nvSpPr>
          <p:cNvPr id="3"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74650" y="1957019"/>
            <a:ext cx="8374063" cy="2594344"/>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2"/>
          <p:cNvSpPr>
            <a:spLocks noGrp="1"/>
          </p:cNvSpPr>
          <p:nvPr>
            <p:ph type="body" sz="quarter" idx="19" hasCustomPrompt="1"/>
          </p:nvPr>
        </p:nvSpPr>
        <p:spPr>
          <a:xfrm>
            <a:off x="384175" y="1166813"/>
            <a:ext cx="8364538" cy="574305"/>
          </a:xfrm>
          <a:prstGeom prst="rect">
            <a:avLst/>
          </a:prstGeom>
        </p:spPr>
        <p:txBody>
          <a:bodyPr lIns="0" tIns="0" rIns="0" bIns="0">
            <a:noAutofit/>
          </a:bodyPr>
          <a:lstStyle>
            <a:lvl1pPr marL="0" indent="0">
              <a:lnSpc>
                <a:spcPct val="10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lead or delete this placeholder if not needed</a:t>
            </a:r>
          </a:p>
        </p:txBody>
      </p:sp>
      <p:sp>
        <p:nvSpPr>
          <p:cNvPr id="5" name="Text Placeholder 4"/>
          <p:cNvSpPr>
            <a:spLocks noGrp="1"/>
          </p:cNvSpPr>
          <p:nvPr>
            <p:ph type="body" sz="quarter" idx="17" hasCustomPrompt="1"/>
          </p:nvPr>
        </p:nvSpPr>
        <p:spPr>
          <a:xfrm>
            <a:off x="383607" y="735013"/>
            <a:ext cx="8365106" cy="215900"/>
          </a:xfrm>
          <a:prstGeom prst="rect">
            <a:avLst/>
          </a:prstGeom>
        </p:spPr>
        <p:txBody>
          <a:bodyPr lIns="0" tIns="0" rIns="0" bIns="0">
            <a:noAutofit/>
          </a:bodyPr>
          <a:lstStyle>
            <a:lvl1pPr marL="0" indent="0">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20" name="Text Placeholder 23">
            <a:extLst>
              <a:ext uri="{FF2B5EF4-FFF2-40B4-BE49-F238E27FC236}">
                <a16:creationId xmlns:a16="http://schemas.microsoft.com/office/drawing/2014/main" id="{118F3C9C-7238-9C45-A7A3-1264C3E6A498}"/>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21" name="Text Placeholder 26">
            <a:extLst>
              <a:ext uri="{FF2B5EF4-FFF2-40B4-BE49-F238E27FC236}">
                <a16:creationId xmlns:a16="http://schemas.microsoft.com/office/drawing/2014/main" id="{B2B045E3-C08F-2C4F-9618-21B8FE5F0A39}"/>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22" name="Text Placeholder 26">
            <a:extLst>
              <a:ext uri="{FF2B5EF4-FFF2-40B4-BE49-F238E27FC236}">
                <a16:creationId xmlns:a16="http://schemas.microsoft.com/office/drawing/2014/main" id="{19E8E3C5-C352-B94C-A0DF-8A53C56993BA}"/>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3" name="Text Placeholder 26">
            <a:extLst>
              <a:ext uri="{FF2B5EF4-FFF2-40B4-BE49-F238E27FC236}">
                <a16:creationId xmlns:a16="http://schemas.microsoft.com/office/drawing/2014/main" id="{46CCE76C-9F16-704E-9136-05740FA8805A}"/>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4" name="Text Placeholder 26">
            <a:extLst>
              <a:ext uri="{FF2B5EF4-FFF2-40B4-BE49-F238E27FC236}">
                <a16:creationId xmlns:a16="http://schemas.microsoft.com/office/drawing/2014/main" id="{E3D97692-34DA-6747-9877-67414709338B}"/>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5" name="Text Placeholder 26">
            <a:extLst>
              <a:ext uri="{FF2B5EF4-FFF2-40B4-BE49-F238E27FC236}">
                <a16:creationId xmlns:a16="http://schemas.microsoft.com/office/drawing/2014/main" id="{2E876454-2D7B-6F4A-9104-638697682996}"/>
              </a:ext>
            </a:extLst>
          </p:cNvPr>
          <p:cNvSpPr>
            <a:spLocks noGrp="1"/>
          </p:cNvSpPr>
          <p:nvPr>
            <p:ph type="body" sz="quarter" idx="20"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6" name="Text Placeholder 26">
            <a:extLst>
              <a:ext uri="{FF2B5EF4-FFF2-40B4-BE49-F238E27FC236}">
                <a16:creationId xmlns:a16="http://schemas.microsoft.com/office/drawing/2014/main" id="{73A682C9-C565-B942-BE4A-688AD0E89BAC}"/>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5849539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Block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7"/>
            <a:ext cx="8365106" cy="353698"/>
          </a:xfrm>
          <a:prstGeom prst="rect">
            <a:avLst/>
          </a:prstGeom>
        </p:spPr>
        <p:txBody>
          <a:bodyPr vert="horz" wrap="none" lIns="0" tIns="0" rIns="0" bIns="0" rtlCol="0" anchor="t" anchorCtr="0">
            <a:noAutofit/>
          </a:bodyPr>
          <a:lstStyle>
            <a:lvl1pPr>
              <a:defRPr>
                <a:latin typeface="+mj-lt"/>
              </a:defRPr>
            </a:lvl1pPr>
          </a:lstStyle>
          <a:p>
            <a:r>
              <a:rPr lang="en-US" dirty="0"/>
              <a:t>Click to add a title</a:t>
            </a:r>
          </a:p>
        </p:txBody>
      </p:sp>
      <p:sp>
        <p:nvSpPr>
          <p:cNvPr id="23"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74650" y="1957019"/>
            <a:ext cx="4065827" cy="2594343"/>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ext Placeholder 2"/>
          <p:cNvSpPr>
            <a:spLocks noGrp="1"/>
          </p:cNvSpPr>
          <p:nvPr>
            <p:ph type="body" sz="quarter" idx="19" hasCustomPrompt="1"/>
          </p:nvPr>
        </p:nvSpPr>
        <p:spPr>
          <a:xfrm>
            <a:off x="384175" y="1166813"/>
            <a:ext cx="8364538" cy="574305"/>
          </a:xfrm>
          <a:prstGeom prst="rect">
            <a:avLst/>
          </a:prstGeom>
        </p:spPr>
        <p:txBody>
          <a:bodyPr lIns="0" tIns="0" rIns="0" bIns="0">
            <a:noAutofit/>
          </a:bodyPr>
          <a:lstStyle>
            <a:lvl1pPr marL="0" indent="0">
              <a:lnSpc>
                <a:spcPct val="10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lead or delete this placeholder if not needed</a:t>
            </a:r>
          </a:p>
        </p:txBody>
      </p:sp>
      <p:sp>
        <p:nvSpPr>
          <p:cNvPr id="15" name="Text Placeholder 4"/>
          <p:cNvSpPr>
            <a:spLocks noGrp="1"/>
          </p:cNvSpPr>
          <p:nvPr>
            <p:ph type="body" sz="quarter" idx="18" hasCustomPrompt="1"/>
          </p:nvPr>
        </p:nvSpPr>
        <p:spPr>
          <a:xfrm>
            <a:off x="383607" y="735013"/>
            <a:ext cx="8365106" cy="215900"/>
          </a:xfrm>
          <a:prstGeom prst="rect">
            <a:avLst/>
          </a:prstGeom>
        </p:spPr>
        <p:txBody>
          <a:bodyPr lIns="0" tIns="0" rIns="0" bIns="0">
            <a:noAutofit/>
          </a:bodyPr>
          <a:lstStyle>
            <a:lvl1pPr marL="0" indent="0">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18" name="Content Placeholder 2">
            <a:extLst>
              <a:ext uri="{FF2B5EF4-FFF2-40B4-BE49-F238E27FC236}">
                <a16:creationId xmlns:a16="http://schemas.microsoft.com/office/drawing/2014/main" id="{1D312E8C-BE32-5F45-A5AB-57FDA3272178}"/>
              </a:ext>
            </a:extLst>
          </p:cNvPr>
          <p:cNvSpPr>
            <a:spLocks noGrp="1"/>
          </p:cNvSpPr>
          <p:nvPr>
            <p:ph sz="quarter" idx="20" hasCustomPrompt="1"/>
          </p:nvPr>
        </p:nvSpPr>
        <p:spPr>
          <a:xfrm>
            <a:off x="4682886" y="1966240"/>
            <a:ext cx="4065827" cy="2594343"/>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23">
            <a:extLst>
              <a:ext uri="{FF2B5EF4-FFF2-40B4-BE49-F238E27FC236}">
                <a16:creationId xmlns:a16="http://schemas.microsoft.com/office/drawing/2014/main" id="{5788FBEB-17D2-9B4E-871C-901557C8BDF3}"/>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6" name="Text Placeholder 26">
            <a:extLst>
              <a:ext uri="{FF2B5EF4-FFF2-40B4-BE49-F238E27FC236}">
                <a16:creationId xmlns:a16="http://schemas.microsoft.com/office/drawing/2014/main" id="{B0172F45-2D63-C947-95A2-B29FFC1BB963}"/>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7" name="Text Placeholder 26">
            <a:extLst>
              <a:ext uri="{FF2B5EF4-FFF2-40B4-BE49-F238E27FC236}">
                <a16:creationId xmlns:a16="http://schemas.microsoft.com/office/drawing/2014/main" id="{4C05A54F-7DE5-2948-A643-AE98F84829A4}"/>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7" name="Text Placeholder 26">
            <a:extLst>
              <a:ext uri="{FF2B5EF4-FFF2-40B4-BE49-F238E27FC236}">
                <a16:creationId xmlns:a16="http://schemas.microsoft.com/office/drawing/2014/main" id="{E83871FE-5CBA-3449-A72E-7B2430BC8746}"/>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8" name="Text Placeholder 26">
            <a:extLst>
              <a:ext uri="{FF2B5EF4-FFF2-40B4-BE49-F238E27FC236}">
                <a16:creationId xmlns:a16="http://schemas.microsoft.com/office/drawing/2014/main" id="{86174AB2-CB0C-7746-BCF0-107D72ECD19C}"/>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9" name="Text Placeholder 26">
            <a:extLst>
              <a:ext uri="{FF2B5EF4-FFF2-40B4-BE49-F238E27FC236}">
                <a16:creationId xmlns:a16="http://schemas.microsoft.com/office/drawing/2014/main" id="{C6D2136F-0B47-D348-A846-B3410D6FC052}"/>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30" name="Text Placeholder 26">
            <a:extLst>
              <a:ext uri="{FF2B5EF4-FFF2-40B4-BE49-F238E27FC236}">
                <a16:creationId xmlns:a16="http://schemas.microsoft.com/office/drawing/2014/main" id="{662DC909-E1F1-8343-99DE-802D9BE956C9}"/>
              </a:ext>
            </a:extLst>
          </p:cNvPr>
          <p:cNvSpPr>
            <a:spLocks noGrp="1"/>
          </p:cNvSpPr>
          <p:nvPr>
            <p:ph type="body" sz="quarter" idx="21"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8745320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Blocks (2)">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7"/>
            <a:ext cx="8365106" cy="353698"/>
          </a:xfrm>
          <a:prstGeom prst="rect">
            <a:avLst/>
          </a:prstGeom>
        </p:spPr>
        <p:txBody>
          <a:bodyPr vert="horz" wrap="none" lIns="0" tIns="0" rIns="0" bIns="0" rtlCol="0" anchor="t" anchorCtr="0">
            <a:noAutofit/>
          </a:bodyPr>
          <a:lstStyle>
            <a:lvl1pPr>
              <a:defRPr>
                <a:latin typeface="+mj-lt"/>
              </a:defRPr>
            </a:lvl1pPr>
          </a:lstStyle>
          <a:p>
            <a:r>
              <a:rPr lang="en-US" dirty="0"/>
              <a:t>Click to add a title</a:t>
            </a:r>
          </a:p>
        </p:txBody>
      </p:sp>
      <p:sp>
        <p:nvSpPr>
          <p:cNvPr id="23"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74650" y="950913"/>
            <a:ext cx="4065827" cy="3600449"/>
          </a:xfrm>
          <a:prstGeom prst="rect">
            <a:avLst/>
          </a:prstGeom>
          <a:ln>
            <a:solidFill>
              <a:schemeClr val="accent2">
                <a:lumMod val="90000"/>
              </a:schemeClr>
            </a:solidFill>
          </a:ln>
        </p:spPr>
        <p:txBody>
          <a:bodyPr lIns="144000" tIns="360000" rIns="144000" bIns="14400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Content Placeholder 2">
            <a:extLst>
              <a:ext uri="{FF2B5EF4-FFF2-40B4-BE49-F238E27FC236}">
                <a16:creationId xmlns:a16="http://schemas.microsoft.com/office/drawing/2014/main" id="{1D312E8C-BE32-5F45-A5AB-57FDA3272178}"/>
              </a:ext>
            </a:extLst>
          </p:cNvPr>
          <p:cNvSpPr>
            <a:spLocks noGrp="1"/>
          </p:cNvSpPr>
          <p:nvPr>
            <p:ph sz="quarter" idx="20" hasCustomPrompt="1"/>
          </p:nvPr>
        </p:nvSpPr>
        <p:spPr>
          <a:xfrm>
            <a:off x="4682886" y="950913"/>
            <a:ext cx="4065827" cy="3600449"/>
          </a:xfrm>
          <a:prstGeom prst="rect">
            <a:avLst/>
          </a:prstGeom>
          <a:ln>
            <a:solidFill>
              <a:schemeClr val="accent2">
                <a:lumMod val="90000"/>
              </a:schemeClr>
            </a:solidFill>
          </a:ln>
        </p:spPr>
        <p:txBody>
          <a:bodyPr lIns="144000" tIns="360000" rIns="144000" bIns="14400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23">
            <a:extLst>
              <a:ext uri="{FF2B5EF4-FFF2-40B4-BE49-F238E27FC236}">
                <a16:creationId xmlns:a16="http://schemas.microsoft.com/office/drawing/2014/main" id="{5788FBEB-17D2-9B4E-871C-901557C8BDF3}"/>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6" name="Text Placeholder 26">
            <a:extLst>
              <a:ext uri="{FF2B5EF4-FFF2-40B4-BE49-F238E27FC236}">
                <a16:creationId xmlns:a16="http://schemas.microsoft.com/office/drawing/2014/main" id="{B0172F45-2D63-C947-95A2-B29FFC1BB963}"/>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7" name="Text Placeholder 26">
            <a:extLst>
              <a:ext uri="{FF2B5EF4-FFF2-40B4-BE49-F238E27FC236}">
                <a16:creationId xmlns:a16="http://schemas.microsoft.com/office/drawing/2014/main" id="{4C05A54F-7DE5-2948-A643-AE98F84829A4}"/>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7" name="Text Placeholder 26">
            <a:extLst>
              <a:ext uri="{FF2B5EF4-FFF2-40B4-BE49-F238E27FC236}">
                <a16:creationId xmlns:a16="http://schemas.microsoft.com/office/drawing/2014/main" id="{E83871FE-5CBA-3449-A72E-7B2430BC8746}"/>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8" name="Text Placeholder 26">
            <a:extLst>
              <a:ext uri="{FF2B5EF4-FFF2-40B4-BE49-F238E27FC236}">
                <a16:creationId xmlns:a16="http://schemas.microsoft.com/office/drawing/2014/main" id="{86174AB2-CB0C-7746-BCF0-107D72ECD19C}"/>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9" name="Text Placeholder 26">
            <a:extLst>
              <a:ext uri="{FF2B5EF4-FFF2-40B4-BE49-F238E27FC236}">
                <a16:creationId xmlns:a16="http://schemas.microsoft.com/office/drawing/2014/main" id="{C6D2136F-0B47-D348-A846-B3410D6FC052}"/>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30" name="Text Placeholder 26">
            <a:extLst>
              <a:ext uri="{FF2B5EF4-FFF2-40B4-BE49-F238E27FC236}">
                <a16:creationId xmlns:a16="http://schemas.microsoft.com/office/drawing/2014/main" id="{662DC909-E1F1-8343-99DE-802D9BE956C9}"/>
              </a:ext>
            </a:extLst>
          </p:cNvPr>
          <p:cNvSpPr>
            <a:spLocks noGrp="1"/>
          </p:cNvSpPr>
          <p:nvPr>
            <p:ph type="body" sz="quarter" idx="21"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5" name="Text Placeholder 4">
            <a:extLst>
              <a:ext uri="{FF2B5EF4-FFF2-40B4-BE49-F238E27FC236}">
                <a16:creationId xmlns:a16="http://schemas.microsoft.com/office/drawing/2014/main" id="{3B7D160A-2DF6-4FFF-BC38-3B9EC1D78BC5}"/>
              </a:ext>
            </a:extLst>
          </p:cNvPr>
          <p:cNvSpPr>
            <a:spLocks noGrp="1"/>
          </p:cNvSpPr>
          <p:nvPr>
            <p:ph type="body" sz="quarter" idx="22" hasCustomPrompt="1"/>
          </p:nvPr>
        </p:nvSpPr>
        <p:spPr>
          <a:xfrm>
            <a:off x="517563" y="800100"/>
            <a:ext cx="3780000" cy="360000"/>
          </a:xfrm>
          <a:prstGeom prst="rect">
            <a:avLst/>
          </a:prstGeom>
          <a:solidFill>
            <a:schemeClr val="tx2"/>
          </a:solidFill>
        </p:spPr>
        <p:txBody>
          <a:bodyPr anchor="ctr"/>
          <a:lstStyle>
            <a:lvl1pPr marL="0" indent="0" algn="ctr">
              <a:buNone/>
              <a:defRPr sz="1400" b="1">
                <a:solidFill>
                  <a:schemeClr val="bg1"/>
                </a:solidFill>
              </a:defRPr>
            </a:lvl1pPr>
          </a:lstStyle>
          <a:p>
            <a:pPr lvl="0"/>
            <a:r>
              <a:rPr lang="en-US" dirty="0"/>
              <a:t>Subtitle</a:t>
            </a:r>
          </a:p>
        </p:txBody>
      </p:sp>
      <p:sp>
        <p:nvSpPr>
          <p:cNvPr id="19" name="Text Placeholder 4">
            <a:extLst>
              <a:ext uri="{FF2B5EF4-FFF2-40B4-BE49-F238E27FC236}">
                <a16:creationId xmlns:a16="http://schemas.microsoft.com/office/drawing/2014/main" id="{8C03D8EB-1F28-47FD-B51E-BEA75BA48C5B}"/>
              </a:ext>
            </a:extLst>
          </p:cNvPr>
          <p:cNvSpPr>
            <a:spLocks noGrp="1"/>
          </p:cNvSpPr>
          <p:nvPr>
            <p:ph type="body" sz="quarter" idx="23" hasCustomPrompt="1"/>
          </p:nvPr>
        </p:nvSpPr>
        <p:spPr>
          <a:xfrm>
            <a:off x="4825799" y="800100"/>
            <a:ext cx="3780000" cy="360000"/>
          </a:xfrm>
          <a:prstGeom prst="rect">
            <a:avLst/>
          </a:prstGeom>
          <a:solidFill>
            <a:schemeClr val="tx2"/>
          </a:solidFill>
        </p:spPr>
        <p:txBody>
          <a:bodyPr anchor="ctr"/>
          <a:lstStyle>
            <a:lvl1pPr marL="0" indent="0" algn="ctr">
              <a:buNone/>
              <a:defRPr sz="1400" b="1">
                <a:solidFill>
                  <a:schemeClr val="bg1"/>
                </a:solidFill>
              </a:defRPr>
            </a:lvl1pPr>
          </a:lstStyle>
          <a:p>
            <a:pPr lvl="0"/>
            <a:r>
              <a:rPr lang="en-US" dirty="0"/>
              <a:t>Subtitle</a:t>
            </a:r>
          </a:p>
        </p:txBody>
      </p:sp>
    </p:spTree>
    <p:extLst>
      <p:ext uri="{BB962C8B-B14F-4D97-AF65-F5344CB8AC3E}">
        <p14:creationId xmlns:p14="http://schemas.microsoft.com/office/powerpoint/2010/main" val="5905414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colums wo pic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35" name="Text Placeholder 2"/>
          <p:cNvSpPr>
            <a:spLocks noGrp="1"/>
          </p:cNvSpPr>
          <p:nvPr>
            <p:ph type="body" sz="quarter" idx="28" hasCustomPrompt="1"/>
          </p:nvPr>
        </p:nvSpPr>
        <p:spPr>
          <a:xfrm>
            <a:off x="384175" y="1166813"/>
            <a:ext cx="8364538" cy="369151"/>
          </a:xfrm>
          <a:prstGeom prst="rect">
            <a:avLst/>
          </a:prstGeom>
        </p:spPr>
        <p:txBody>
          <a:bodyPr lIns="0" tIns="0" rIns="0" bIns="0">
            <a:noAutofit/>
          </a:bodyPr>
          <a:lstStyle>
            <a:lvl1pPr marL="0" indent="0" algn="l">
              <a:lnSpc>
                <a:spcPct val="10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lead or delete this placeholder if not needed</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83607" y="2755021"/>
            <a:ext cx="2512658" cy="1796341"/>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Text Placeholder 2"/>
          <p:cNvSpPr>
            <a:spLocks noGrp="1"/>
          </p:cNvSpPr>
          <p:nvPr>
            <p:ph type="body" sz="quarter" idx="22" hasCustomPrompt="1"/>
          </p:nvPr>
        </p:nvSpPr>
        <p:spPr>
          <a:xfrm>
            <a:off x="383607" y="1751864"/>
            <a:ext cx="2512658" cy="46600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1" name="Text Placeholder 2"/>
          <p:cNvSpPr>
            <a:spLocks noGrp="1"/>
          </p:cNvSpPr>
          <p:nvPr>
            <p:ph type="body" sz="quarter" idx="29" hasCustomPrompt="1"/>
          </p:nvPr>
        </p:nvSpPr>
        <p:spPr>
          <a:xfrm>
            <a:off x="383607" y="2270178"/>
            <a:ext cx="2512658" cy="359584"/>
          </a:xfrm>
          <a:prstGeom prst="rect">
            <a:avLst/>
          </a:prstGeom>
        </p:spPr>
        <p:txBody>
          <a:bodyPr lIns="0" tIns="0" rIns="0" bIns="0">
            <a:noAutofit/>
          </a:bodyPr>
          <a:lstStyle>
            <a:lvl1pPr marL="0" indent="0" algn="l">
              <a:lnSpc>
                <a:spcPct val="100000"/>
              </a:lnSpc>
              <a:spcBef>
                <a:spcPts val="600"/>
              </a:spcBef>
              <a:buNone/>
              <a:defRPr lang="en-US" sz="12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subtitle</a:t>
            </a:r>
          </a:p>
        </p:txBody>
      </p:sp>
      <p:sp>
        <p:nvSpPr>
          <p:cNvPr id="71" name="Text Placeholder 2"/>
          <p:cNvSpPr>
            <a:spLocks noGrp="1"/>
          </p:cNvSpPr>
          <p:nvPr>
            <p:ph type="body" sz="quarter" idx="31" hasCustomPrompt="1"/>
          </p:nvPr>
        </p:nvSpPr>
        <p:spPr>
          <a:xfrm>
            <a:off x="3309831" y="1751864"/>
            <a:ext cx="2512658" cy="46600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2" name="Text Placeholder 2"/>
          <p:cNvSpPr>
            <a:spLocks noGrp="1"/>
          </p:cNvSpPr>
          <p:nvPr>
            <p:ph type="body" sz="quarter" idx="32" hasCustomPrompt="1"/>
          </p:nvPr>
        </p:nvSpPr>
        <p:spPr>
          <a:xfrm>
            <a:off x="3309831" y="2270178"/>
            <a:ext cx="2512658" cy="359584"/>
          </a:xfrm>
          <a:prstGeom prst="rect">
            <a:avLst/>
          </a:prstGeom>
        </p:spPr>
        <p:txBody>
          <a:bodyPr lIns="0" tIns="0" rIns="0" bIns="0">
            <a:noAutofit/>
          </a:bodyPr>
          <a:lstStyle>
            <a:lvl1pPr marL="0" indent="0" algn="l">
              <a:lnSpc>
                <a:spcPct val="100000"/>
              </a:lnSpc>
              <a:spcBef>
                <a:spcPts val="600"/>
              </a:spcBef>
              <a:buNone/>
              <a:defRPr lang="en-US" sz="12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subtitle</a:t>
            </a:r>
          </a:p>
        </p:txBody>
      </p:sp>
      <p:sp>
        <p:nvSpPr>
          <p:cNvPr id="76" name="Text Placeholder 2"/>
          <p:cNvSpPr>
            <a:spLocks noGrp="1"/>
          </p:cNvSpPr>
          <p:nvPr>
            <p:ph type="body" sz="quarter" idx="34" hasCustomPrompt="1"/>
          </p:nvPr>
        </p:nvSpPr>
        <p:spPr>
          <a:xfrm>
            <a:off x="6236055" y="1751864"/>
            <a:ext cx="2512658" cy="46600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7" name="Text Placeholder 2"/>
          <p:cNvSpPr>
            <a:spLocks noGrp="1"/>
          </p:cNvSpPr>
          <p:nvPr>
            <p:ph type="body" sz="quarter" idx="35" hasCustomPrompt="1"/>
          </p:nvPr>
        </p:nvSpPr>
        <p:spPr>
          <a:xfrm>
            <a:off x="6236055" y="2270178"/>
            <a:ext cx="2512658" cy="359584"/>
          </a:xfrm>
          <a:prstGeom prst="rect">
            <a:avLst/>
          </a:prstGeom>
        </p:spPr>
        <p:txBody>
          <a:bodyPr lIns="0" tIns="0" rIns="0" bIns="0">
            <a:noAutofit/>
          </a:bodyPr>
          <a:lstStyle>
            <a:lvl1pPr marL="0" indent="0" algn="l">
              <a:lnSpc>
                <a:spcPct val="100000"/>
              </a:lnSpc>
              <a:spcBef>
                <a:spcPts val="600"/>
              </a:spcBef>
              <a:buNone/>
              <a:defRPr lang="en-US" sz="12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subtitle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3309831" y="2755020"/>
            <a:ext cx="2512658" cy="1796341"/>
          </a:xfrm>
          <a:prstGeom prst="rect">
            <a:avLst/>
          </a:prstGeom>
        </p:spPr>
        <p:txBody>
          <a:bodyPr lIns="0" tIns="0" rIns="0" bIns="0">
            <a:noAutofit/>
          </a:bodyPr>
          <a:lstStyle>
            <a:lvl1pPr marL="144000" marR="0" indent="-1440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a:p>
            <a:pPr lvl="0"/>
            <a:r>
              <a:rPr lang="en-GB" dirty="0"/>
              <a: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6236055" y="2755019"/>
            <a:ext cx="2512658" cy="1796341"/>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0" name="Text Placeholder 23">
            <a:extLst>
              <a:ext uri="{FF2B5EF4-FFF2-40B4-BE49-F238E27FC236}">
                <a16:creationId xmlns:a16="http://schemas.microsoft.com/office/drawing/2014/main" id="{32F94577-9F18-DE4D-A0A9-9ADEBCA20A3E}"/>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1" name="Text Placeholder 26">
            <a:extLst>
              <a:ext uri="{FF2B5EF4-FFF2-40B4-BE49-F238E27FC236}">
                <a16:creationId xmlns:a16="http://schemas.microsoft.com/office/drawing/2014/main" id="{54052D44-6286-7A4C-A104-C5B58C0758F9}"/>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2" name="Text Placeholder 26">
            <a:extLst>
              <a:ext uri="{FF2B5EF4-FFF2-40B4-BE49-F238E27FC236}">
                <a16:creationId xmlns:a16="http://schemas.microsoft.com/office/drawing/2014/main" id="{6965F9F6-9582-3B44-8D17-4FB74185570B}"/>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3" name="Text Placeholder 26">
            <a:extLst>
              <a:ext uri="{FF2B5EF4-FFF2-40B4-BE49-F238E27FC236}">
                <a16:creationId xmlns:a16="http://schemas.microsoft.com/office/drawing/2014/main" id="{B5D6ACFC-59CB-2546-B161-36372765F6ED}"/>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4" name="Text Placeholder 26">
            <a:extLst>
              <a:ext uri="{FF2B5EF4-FFF2-40B4-BE49-F238E27FC236}">
                <a16:creationId xmlns:a16="http://schemas.microsoft.com/office/drawing/2014/main" id="{51B2DDAE-A441-1B46-8A20-9CD58571FFF0}"/>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5" name="Text Placeholder 26">
            <a:extLst>
              <a:ext uri="{FF2B5EF4-FFF2-40B4-BE49-F238E27FC236}">
                <a16:creationId xmlns:a16="http://schemas.microsoft.com/office/drawing/2014/main" id="{4A64439A-CBC6-004B-A46E-1316EF7EF0EF}"/>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6" name="Text Placeholder 26">
            <a:extLst>
              <a:ext uri="{FF2B5EF4-FFF2-40B4-BE49-F238E27FC236}">
                <a16:creationId xmlns:a16="http://schemas.microsoft.com/office/drawing/2014/main" id="{64BE1802-9887-084E-80D2-302F0CAE3E71}"/>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477367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akers title sl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0F0292-76A2-D728-1EA5-3CD08F5D9325}"/>
              </a:ext>
            </a:extLst>
          </p:cNvPr>
          <p:cNvSpPr/>
          <p:nvPr userDrawn="1"/>
        </p:nvSpPr>
        <p:spPr>
          <a:xfrm>
            <a:off x="0" y="0"/>
            <a:ext cx="9144000" cy="5143500"/>
          </a:xfrm>
          <a:prstGeom prst="rect">
            <a:avLst/>
          </a:prstGeom>
          <a:gradFill>
            <a:gsLst>
              <a:gs pos="70000">
                <a:srgbClr val="0C2090"/>
              </a:gs>
              <a:gs pos="0">
                <a:schemeClr val="bg2"/>
              </a:gs>
              <a:gs pos="100000">
                <a:srgbClr val="1920D6"/>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7" name="Oval 6">
            <a:extLst>
              <a:ext uri="{FF2B5EF4-FFF2-40B4-BE49-F238E27FC236}">
                <a16:creationId xmlns:a16="http://schemas.microsoft.com/office/drawing/2014/main" id="{68F42019-E3CB-C14A-96AB-93BC4E08D76E}"/>
              </a:ext>
            </a:extLst>
          </p:cNvPr>
          <p:cNvSpPr/>
          <p:nvPr userDrawn="1"/>
        </p:nvSpPr>
        <p:spPr>
          <a:xfrm>
            <a:off x="4663404" y="226244"/>
            <a:ext cx="1669012" cy="4309516"/>
          </a:xfrm>
          <a:prstGeom prst="ellipse">
            <a:avLst/>
          </a:prstGeom>
          <a:solidFill>
            <a:schemeClr val="bg2"/>
          </a:solidFill>
          <a:ln>
            <a:noFill/>
          </a:ln>
          <a:effectLst>
            <a:outerShdw blurRad="635000" dist="139700" dir="10800000" algn="r" rotWithShape="0">
              <a:schemeClr val="tx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3" name="Rectangle 2">
            <a:extLst>
              <a:ext uri="{FF2B5EF4-FFF2-40B4-BE49-F238E27FC236}">
                <a16:creationId xmlns:a16="http://schemas.microsoft.com/office/drawing/2014/main" id="{ED2CEA4D-863D-199F-5215-71B323EF0CDE}"/>
              </a:ext>
            </a:extLst>
          </p:cNvPr>
          <p:cNvSpPr/>
          <p:nvPr userDrawn="1"/>
        </p:nvSpPr>
        <p:spPr>
          <a:xfrm>
            <a:off x="4572000" y="0"/>
            <a:ext cx="4572000" cy="5143499"/>
          </a:xfrm>
          <a:prstGeom prst="rect">
            <a:avLst/>
          </a:prstGeom>
          <a:gradFill>
            <a:gsLst>
              <a:gs pos="0">
                <a:srgbClr val="072072"/>
              </a:gs>
              <a:gs pos="100000">
                <a:schemeClr val="bg2"/>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lvl="0" algn="ctr"/>
            <a:endParaRPr lang="en-US" sz="3200" dirty="0">
              <a:solidFill>
                <a:schemeClr val="bg2"/>
              </a:solidFill>
            </a:endParaRPr>
          </a:p>
        </p:txBody>
      </p:sp>
      <p:sp>
        <p:nvSpPr>
          <p:cNvPr id="4" name="Title Placeholder 1">
            <a:extLst>
              <a:ext uri="{FF2B5EF4-FFF2-40B4-BE49-F238E27FC236}">
                <a16:creationId xmlns:a16="http://schemas.microsoft.com/office/drawing/2014/main" id="{1AAF299A-6441-444E-A370-0FBC4ED068B2}"/>
              </a:ext>
            </a:extLst>
          </p:cNvPr>
          <p:cNvSpPr>
            <a:spLocks noGrp="1"/>
          </p:cNvSpPr>
          <p:nvPr userDrawn="1">
            <p:ph type="title" hasCustomPrompt="1"/>
          </p:nvPr>
        </p:nvSpPr>
        <p:spPr>
          <a:xfrm>
            <a:off x="383607" y="237317"/>
            <a:ext cx="3928334" cy="428434"/>
          </a:xfrm>
          <a:prstGeom prst="rect">
            <a:avLst/>
          </a:prstGeom>
        </p:spPr>
        <p:txBody>
          <a:bodyPr vert="horz" wrap="none" lIns="0" tIns="0" rIns="0" bIns="0" rtlCol="0" anchor="t" anchorCtr="0">
            <a:noAutofit/>
          </a:bodyPr>
          <a:lstStyle>
            <a:lvl1pPr>
              <a:defRPr>
                <a:solidFill>
                  <a:schemeClr val="tx2">
                    <a:lumMod val="40000"/>
                    <a:lumOff val="60000"/>
                  </a:schemeClr>
                </a:solidFill>
                <a:latin typeface="+mj-lt"/>
              </a:defRPr>
            </a:lvl1pPr>
          </a:lstStyle>
          <a:p>
            <a:r>
              <a:rPr lang="en-US" dirty="0"/>
              <a:t>Click to add a title</a:t>
            </a:r>
          </a:p>
        </p:txBody>
      </p:sp>
      <p:sp>
        <p:nvSpPr>
          <p:cNvPr id="13" name="Text Placeholder 23">
            <a:extLst>
              <a:ext uri="{FF2B5EF4-FFF2-40B4-BE49-F238E27FC236}">
                <a16:creationId xmlns:a16="http://schemas.microsoft.com/office/drawing/2014/main" id="{F9274E75-873F-004E-97FE-34B1FB7CEF02}"/>
              </a:ext>
            </a:extLst>
          </p:cNvPr>
          <p:cNvSpPr>
            <a:spLocks noGrp="1"/>
          </p:cNvSpPr>
          <p:nvPr userDrawn="1">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4" name="Text Placeholder 26">
            <a:extLst>
              <a:ext uri="{FF2B5EF4-FFF2-40B4-BE49-F238E27FC236}">
                <a16:creationId xmlns:a16="http://schemas.microsoft.com/office/drawing/2014/main" id="{6DB55DE8-C5B6-2C46-8283-1FD449275AF3}"/>
              </a:ext>
            </a:extLst>
          </p:cNvPr>
          <p:cNvSpPr>
            <a:spLocks noGrp="1"/>
          </p:cNvSpPr>
          <p:nvPr userDrawn="1">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5" name="Text Placeholder 26">
            <a:extLst>
              <a:ext uri="{FF2B5EF4-FFF2-40B4-BE49-F238E27FC236}">
                <a16:creationId xmlns:a16="http://schemas.microsoft.com/office/drawing/2014/main" id="{8018C0BF-2233-A948-A131-AC7EB8919BDE}"/>
              </a:ext>
            </a:extLst>
          </p:cNvPr>
          <p:cNvSpPr>
            <a:spLocks noGrp="1"/>
          </p:cNvSpPr>
          <p:nvPr userDrawn="1">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6" name="Text Placeholder 26">
            <a:extLst>
              <a:ext uri="{FF2B5EF4-FFF2-40B4-BE49-F238E27FC236}">
                <a16:creationId xmlns:a16="http://schemas.microsoft.com/office/drawing/2014/main" id="{7DE1499E-8811-9D48-817E-D1F420F0AFC2}"/>
              </a:ext>
            </a:extLst>
          </p:cNvPr>
          <p:cNvSpPr>
            <a:spLocks noGrp="1"/>
          </p:cNvSpPr>
          <p:nvPr userDrawn="1">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17" name="Text Placeholder 26">
            <a:extLst>
              <a:ext uri="{FF2B5EF4-FFF2-40B4-BE49-F238E27FC236}">
                <a16:creationId xmlns:a16="http://schemas.microsoft.com/office/drawing/2014/main" id="{BFC4BCEE-1AB4-9343-A29F-6D375F35D5E9}"/>
              </a:ext>
            </a:extLst>
          </p:cNvPr>
          <p:cNvSpPr>
            <a:spLocks noGrp="1"/>
          </p:cNvSpPr>
          <p:nvPr userDrawn="1">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tx1"/>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18" name="Text Placeholder 26">
            <a:extLst>
              <a:ext uri="{FF2B5EF4-FFF2-40B4-BE49-F238E27FC236}">
                <a16:creationId xmlns:a16="http://schemas.microsoft.com/office/drawing/2014/main" id="{142A3FFC-C2AC-9145-AB34-1B4B1CC622F6}"/>
              </a:ext>
            </a:extLst>
          </p:cNvPr>
          <p:cNvSpPr>
            <a:spLocks noGrp="1"/>
          </p:cNvSpPr>
          <p:nvPr userDrawn="1">
            <p:ph type="body" sz="quarter" idx="20"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tx1"/>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19" name="Text Placeholder 26">
            <a:extLst>
              <a:ext uri="{FF2B5EF4-FFF2-40B4-BE49-F238E27FC236}">
                <a16:creationId xmlns:a16="http://schemas.microsoft.com/office/drawing/2014/main" id="{270DEF68-CF74-0842-81BA-39D6032BC76D}"/>
              </a:ext>
            </a:extLst>
          </p:cNvPr>
          <p:cNvSpPr>
            <a:spLocks noGrp="1"/>
          </p:cNvSpPr>
          <p:nvPr userDrawn="1">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1"/>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11" name="Text Placeholder 10">
            <a:extLst>
              <a:ext uri="{FF2B5EF4-FFF2-40B4-BE49-F238E27FC236}">
                <a16:creationId xmlns:a16="http://schemas.microsoft.com/office/drawing/2014/main" id="{F9DAC359-9F8A-DC4B-AA77-39E6BA6FACA3}"/>
              </a:ext>
            </a:extLst>
          </p:cNvPr>
          <p:cNvSpPr>
            <a:spLocks noGrp="1"/>
          </p:cNvSpPr>
          <p:nvPr>
            <p:ph type="body" sz="quarter" idx="22" hasCustomPrompt="1"/>
          </p:nvPr>
        </p:nvSpPr>
        <p:spPr>
          <a:xfrm>
            <a:off x="377485" y="1180532"/>
            <a:ext cx="3934166" cy="2839588"/>
          </a:xfrm>
          <a:prstGeom prst="rect">
            <a:avLst/>
          </a:prstGeom>
        </p:spPr>
        <p:txBody>
          <a:bodyPr lIns="0" tIns="0" rIns="0" bIns="0" anchor="ctr"/>
          <a:lstStyle>
            <a:lvl1pPr marL="0" indent="0">
              <a:buNone/>
              <a:defRPr sz="3600" b="1">
                <a:solidFill>
                  <a:schemeClr val="bg1"/>
                </a:solidFill>
              </a:defRPr>
            </a:lvl1pPr>
          </a:lstStyle>
          <a:p>
            <a:pPr lvl="0"/>
            <a:r>
              <a:rPr lang="en-GB" dirty="0"/>
              <a:t>Click to add </a:t>
            </a:r>
            <a:br>
              <a:rPr lang="en-GB" dirty="0"/>
            </a:br>
            <a:r>
              <a:rPr lang="en-GB" dirty="0"/>
              <a:t>a track title</a:t>
            </a:r>
            <a:endParaRPr lang="en-US" dirty="0"/>
          </a:p>
        </p:txBody>
      </p:sp>
      <p:sp>
        <p:nvSpPr>
          <p:cNvPr id="9" name="Picture Placeholder 8">
            <a:extLst>
              <a:ext uri="{FF2B5EF4-FFF2-40B4-BE49-F238E27FC236}">
                <a16:creationId xmlns:a16="http://schemas.microsoft.com/office/drawing/2014/main" id="{742126CB-B1A3-4747-809C-771E0A023082}"/>
              </a:ext>
            </a:extLst>
          </p:cNvPr>
          <p:cNvSpPr>
            <a:spLocks noGrp="1"/>
          </p:cNvSpPr>
          <p:nvPr>
            <p:ph type="pic" sz="quarter" idx="21" hasCustomPrompt="1"/>
          </p:nvPr>
        </p:nvSpPr>
        <p:spPr>
          <a:xfrm>
            <a:off x="5338864" y="460349"/>
            <a:ext cx="972000" cy="972000"/>
          </a:xfrm>
          <a:prstGeom prst="ellipse">
            <a:avLst/>
          </a:prstGeom>
          <a:solidFill>
            <a:schemeClr val="bg1">
              <a:lumMod val="95000"/>
            </a:schemeClr>
          </a:solidFill>
        </p:spPr>
        <p:txBody>
          <a:bodyPr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8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to add a picture</a:t>
            </a:r>
          </a:p>
        </p:txBody>
      </p:sp>
      <p:sp>
        <p:nvSpPr>
          <p:cNvPr id="32" name="Text Placeholder 10">
            <a:extLst>
              <a:ext uri="{FF2B5EF4-FFF2-40B4-BE49-F238E27FC236}">
                <a16:creationId xmlns:a16="http://schemas.microsoft.com/office/drawing/2014/main" id="{3AB09F1C-5F0C-6347-BE99-42C7629BB403}"/>
              </a:ext>
            </a:extLst>
          </p:cNvPr>
          <p:cNvSpPr>
            <a:spLocks noGrp="1"/>
          </p:cNvSpPr>
          <p:nvPr>
            <p:ph type="body" sz="quarter" idx="23" hasCustomPrompt="1"/>
          </p:nvPr>
        </p:nvSpPr>
        <p:spPr>
          <a:xfrm>
            <a:off x="4951060" y="1622545"/>
            <a:ext cx="1747608" cy="180000"/>
          </a:xfrm>
          <a:prstGeom prst="rect">
            <a:avLst/>
          </a:prstGeom>
        </p:spPr>
        <p:txBody>
          <a:bodyPr lIns="0" tIns="0" rIns="0" bIns="0" anchor="t"/>
          <a:lstStyle>
            <a:lvl1pPr marL="0" indent="0" algn="ctr">
              <a:spcBef>
                <a:spcPts val="0"/>
              </a:spcBef>
              <a:buNone/>
              <a:defRPr sz="1400" b="1">
                <a:solidFill>
                  <a:schemeClr val="bg1"/>
                </a:solidFill>
              </a:defRPr>
            </a:lvl1pPr>
          </a:lstStyle>
          <a:p>
            <a:pPr lvl="0"/>
            <a:r>
              <a:rPr lang="en-GB" dirty="0"/>
              <a:t>Name Surname</a:t>
            </a:r>
            <a:endParaRPr lang="en-US" dirty="0"/>
          </a:p>
        </p:txBody>
      </p:sp>
      <p:sp>
        <p:nvSpPr>
          <p:cNvPr id="33" name="Text Placeholder 10">
            <a:extLst>
              <a:ext uri="{FF2B5EF4-FFF2-40B4-BE49-F238E27FC236}">
                <a16:creationId xmlns:a16="http://schemas.microsoft.com/office/drawing/2014/main" id="{0F005931-7E65-8640-89B3-AFE2F1D87A53}"/>
              </a:ext>
            </a:extLst>
          </p:cNvPr>
          <p:cNvSpPr>
            <a:spLocks noGrp="1"/>
          </p:cNvSpPr>
          <p:nvPr>
            <p:ph type="body" sz="quarter" idx="24" hasCustomPrompt="1"/>
          </p:nvPr>
        </p:nvSpPr>
        <p:spPr>
          <a:xfrm>
            <a:off x="4951060" y="1923307"/>
            <a:ext cx="1747608" cy="396000"/>
          </a:xfrm>
          <a:prstGeom prst="rect">
            <a:avLst/>
          </a:prstGeom>
        </p:spPr>
        <p:txBody>
          <a:bodyPr lIns="0" tIns="0" rIns="0" bIns="0" anchor="t"/>
          <a:lstStyle>
            <a:lvl1pPr marL="0" indent="0" algn="ctr">
              <a:lnSpc>
                <a:spcPct val="100000"/>
              </a:lnSpc>
              <a:spcBef>
                <a:spcPts val="0"/>
              </a:spcBef>
              <a:buNone/>
              <a:defRPr sz="1000" b="0">
                <a:solidFill>
                  <a:schemeClr val="tx2">
                    <a:lumMod val="40000"/>
                    <a:lumOff val="60000"/>
                  </a:schemeClr>
                </a:solidFill>
              </a:defRPr>
            </a:lvl1pPr>
          </a:lstStyle>
          <a:p>
            <a:pPr lvl="0"/>
            <a:r>
              <a:rPr lang="en-US" dirty="0"/>
              <a:t>Click to add </a:t>
            </a:r>
            <a:br>
              <a:rPr lang="en-US" dirty="0"/>
            </a:br>
            <a:r>
              <a:rPr lang="en-US" dirty="0"/>
              <a:t>a job title</a:t>
            </a:r>
          </a:p>
        </p:txBody>
      </p:sp>
      <p:sp>
        <p:nvSpPr>
          <p:cNvPr id="20" name="Picture Placeholder 8">
            <a:extLst>
              <a:ext uri="{FF2B5EF4-FFF2-40B4-BE49-F238E27FC236}">
                <a16:creationId xmlns:a16="http://schemas.microsoft.com/office/drawing/2014/main" id="{90AD057A-911D-4578-8171-39450739805D}"/>
              </a:ext>
            </a:extLst>
          </p:cNvPr>
          <p:cNvSpPr>
            <a:spLocks noGrp="1"/>
          </p:cNvSpPr>
          <p:nvPr>
            <p:ph type="pic" sz="quarter" idx="25" hasCustomPrompt="1"/>
          </p:nvPr>
        </p:nvSpPr>
        <p:spPr>
          <a:xfrm>
            <a:off x="7406711" y="460349"/>
            <a:ext cx="972000" cy="972000"/>
          </a:xfrm>
          <a:prstGeom prst="ellipse">
            <a:avLst/>
          </a:prstGeom>
          <a:solidFill>
            <a:schemeClr val="bg1">
              <a:lumMod val="95000"/>
            </a:schemeClr>
          </a:solidFill>
        </p:spPr>
        <p:txBody>
          <a:bodyPr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8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to add a picture</a:t>
            </a:r>
          </a:p>
        </p:txBody>
      </p:sp>
      <p:sp>
        <p:nvSpPr>
          <p:cNvPr id="22" name="Text Placeholder 10">
            <a:extLst>
              <a:ext uri="{FF2B5EF4-FFF2-40B4-BE49-F238E27FC236}">
                <a16:creationId xmlns:a16="http://schemas.microsoft.com/office/drawing/2014/main" id="{E01C2201-820D-4794-A69B-AB7A88BEFDC3}"/>
              </a:ext>
            </a:extLst>
          </p:cNvPr>
          <p:cNvSpPr>
            <a:spLocks noGrp="1"/>
          </p:cNvSpPr>
          <p:nvPr>
            <p:ph type="body" sz="quarter" idx="26" hasCustomPrompt="1"/>
          </p:nvPr>
        </p:nvSpPr>
        <p:spPr>
          <a:xfrm>
            <a:off x="7018907" y="1622545"/>
            <a:ext cx="1747608" cy="180000"/>
          </a:xfrm>
          <a:prstGeom prst="rect">
            <a:avLst/>
          </a:prstGeom>
        </p:spPr>
        <p:txBody>
          <a:bodyPr lIns="0" tIns="0" rIns="0" bIns="0" anchor="t"/>
          <a:lstStyle>
            <a:lvl1pPr marL="0" indent="0" algn="ctr">
              <a:spcBef>
                <a:spcPts val="0"/>
              </a:spcBef>
              <a:buNone/>
              <a:defRPr sz="1400" b="1">
                <a:solidFill>
                  <a:schemeClr val="bg1"/>
                </a:solidFill>
              </a:defRPr>
            </a:lvl1pPr>
          </a:lstStyle>
          <a:p>
            <a:pPr lvl="0"/>
            <a:r>
              <a:rPr lang="en-GB" dirty="0"/>
              <a:t>Name Surname</a:t>
            </a:r>
            <a:endParaRPr lang="en-US" dirty="0"/>
          </a:p>
        </p:txBody>
      </p:sp>
      <p:sp>
        <p:nvSpPr>
          <p:cNvPr id="23" name="Text Placeholder 10">
            <a:extLst>
              <a:ext uri="{FF2B5EF4-FFF2-40B4-BE49-F238E27FC236}">
                <a16:creationId xmlns:a16="http://schemas.microsoft.com/office/drawing/2014/main" id="{0B83783E-68B8-4EC0-9178-E9820E03D1A7}"/>
              </a:ext>
            </a:extLst>
          </p:cNvPr>
          <p:cNvSpPr>
            <a:spLocks noGrp="1"/>
          </p:cNvSpPr>
          <p:nvPr>
            <p:ph type="body" sz="quarter" idx="27" hasCustomPrompt="1"/>
          </p:nvPr>
        </p:nvSpPr>
        <p:spPr>
          <a:xfrm>
            <a:off x="7018907" y="1923307"/>
            <a:ext cx="1747608" cy="396000"/>
          </a:xfrm>
          <a:prstGeom prst="rect">
            <a:avLst/>
          </a:prstGeom>
        </p:spPr>
        <p:txBody>
          <a:bodyPr lIns="0" tIns="0" rIns="0" bIns="0" anchor="t"/>
          <a:lstStyle>
            <a:lvl1pPr marL="0" indent="0" algn="ctr">
              <a:lnSpc>
                <a:spcPct val="100000"/>
              </a:lnSpc>
              <a:spcBef>
                <a:spcPts val="0"/>
              </a:spcBef>
              <a:buNone/>
              <a:defRPr sz="1000" b="0">
                <a:solidFill>
                  <a:schemeClr val="tx2">
                    <a:lumMod val="40000"/>
                    <a:lumOff val="60000"/>
                  </a:schemeClr>
                </a:solidFill>
              </a:defRPr>
            </a:lvl1pPr>
          </a:lstStyle>
          <a:p>
            <a:pPr lvl="0"/>
            <a:r>
              <a:rPr lang="en-US" dirty="0"/>
              <a:t>Click to add </a:t>
            </a:r>
            <a:br>
              <a:rPr lang="en-US" dirty="0"/>
            </a:br>
            <a:r>
              <a:rPr lang="en-US" dirty="0"/>
              <a:t>a job title</a:t>
            </a:r>
          </a:p>
        </p:txBody>
      </p:sp>
      <p:sp>
        <p:nvSpPr>
          <p:cNvPr id="31" name="Picture Placeholder 8">
            <a:extLst>
              <a:ext uri="{FF2B5EF4-FFF2-40B4-BE49-F238E27FC236}">
                <a16:creationId xmlns:a16="http://schemas.microsoft.com/office/drawing/2014/main" id="{9CE7A41A-2A7B-4884-BB81-845A69BFD50B}"/>
              </a:ext>
            </a:extLst>
          </p:cNvPr>
          <p:cNvSpPr>
            <a:spLocks noGrp="1"/>
          </p:cNvSpPr>
          <p:nvPr>
            <p:ph type="pic" sz="quarter" idx="28" hasCustomPrompt="1"/>
          </p:nvPr>
        </p:nvSpPr>
        <p:spPr>
          <a:xfrm>
            <a:off x="5338864" y="2618890"/>
            <a:ext cx="972000" cy="972000"/>
          </a:xfrm>
          <a:prstGeom prst="ellipse">
            <a:avLst/>
          </a:prstGeom>
          <a:solidFill>
            <a:schemeClr val="bg1">
              <a:lumMod val="95000"/>
            </a:schemeClr>
          </a:solidFill>
        </p:spPr>
        <p:txBody>
          <a:bodyPr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8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to add a picture</a:t>
            </a:r>
          </a:p>
        </p:txBody>
      </p:sp>
      <p:sp>
        <p:nvSpPr>
          <p:cNvPr id="34" name="Text Placeholder 10">
            <a:extLst>
              <a:ext uri="{FF2B5EF4-FFF2-40B4-BE49-F238E27FC236}">
                <a16:creationId xmlns:a16="http://schemas.microsoft.com/office/drawing/2014/main" id="{CDFDB8AB-3A87-4216-882C-1FDD4ABF3513}"/>
              </a:ext>
            </a:extLst>
          </p:cNvPr>
          <p:cNvSpPr>
            <a:spLocks noGrp="1"/>
          </p:cNvSpPr>
          <p:nvPr>
            <p:ph type="body" sz="quarter" idx="29" hasCustomPrompt="1"/>
          </p:nvPr>
        </p:nvSpPr>
        <p:spPr>
          <a:xfrm>
            <a:off x="4951060" y="3781086"/>
            <a:ext cx="1747608" cy="180000"/>
          </a:xfrm>
          <a:prstGeom prst="rect">
            <a:avLst/>
          </a:prstGeom>
        </p:spPr>
        <p:txBody>
          <a:bodyPr lIns="0" tIns="0" rIns="0" bIns="0" anchor="t"/>
          <a:lstStyle>
            <a:lvl1pPr marL="0" indent="0" algn="ctr">
              <a:spcBef>
                <a:spcPts val="0"/>
              </a:spcBef>
              <a:buNone/>
              <a:defRPr sz="1400" b="1">
                <a:solidFill>
                  <a:schemeClr val="bg1"/>
                </a:solidFill>
              </a:defRPr>
            </a:lvl1pPr>
          </a:lstStyle>
          <a:p>
            <a:pPr lvl="0"/>
            <a:r>
              <a:rPr lang="en-GB" dirty="0"/>
              <a:t>Name Surname</a:t>
            </a:r>
            <a:endParaRPr lang="en-US" dirty="0"/>
          </a:p>
        </p:txBody>
      </p:sp>
      <p:sp>
        <p:nvSpPr>
          <p:cNvPr id="35" name="Text Placeholder 10">
            <a:extLst>
              <a:ext uri="{FF2B5EF4-FFF2-40B4-BE49-F238E27FC236}">
                <a16:creationId xmlns:a16="http://schemas.microsoft.com/office/drawing/2014/main" id="{CF452EA0-9F01-4190-BEF2-BA517EAACA75}"/>
              </a:ext>
            </a:extLst>
          </p:cNvPr>
          <p:cNvSpPr>
            <a:spLocks noGrp="1"/>
          </p:cNvSpPr>
          <p:nvPr>
            <p:ph type="body" sz="quarter" idx="30" hasCustomPrompt="1"/>
          </p:nvPr>
        </p:nvSpPr>
        <p:spPr>
          <a:xfrm>
            <a:off x="4951060" y="4081848"/>
            <a:ext cx="1747608" cy="396000"/>
          </a:xfrm>
          <a:prstGeom prst="rect">
            <a:avLst/>
          </a:prstGeom>
        </p:spPr>
        <p:txBody>
          <a:bodyPr lIns="0" tIns="0" rIns="0" bIns="0" anchor="t"/>
          <a:lstStyle>
            <a:lvl1pPr marL="0" indent="0" algn="ctr">
              <a:lnSpc>
                <a:spcPct val="100000"/>
              </a:lnSpc>
              <a:spcBef>
                <a:spcPts val="0"/>
              </a:spcBef>
              <a:buNone/>
              <a:defRPr sz="1000" b="0">
                <a:solidFill>
                  <a:schemeClr val="tx2">
                    <a:lumMod val="40000"/>
                    <a:lumOff val="60000"/>
                  </a:schemeClr>
                </a:solidFill>
              </a:defRPr>
            </a:lvl1pPr>
          </a:lstStyle>
          <a:p>
            <a:pPr lvl="0"/>
            <a:r>
              <a:rPr lang="en-US" dirty="0"/>
              <a:t>Click to add </a:t>
            </a:r>
            <a:br>
              <a:rPr lang="en-US" dirty="0"/>
            </a:br>
            <a:r>
              <a:rPr lang="en-US" dirty="0"/>
              <a:t>a job title</a:t>
            </a:r>
          </a:p>
        </p:txBody>
      </p:sp>
      <p:sp>
        <p:nvSpPr>
          <p:cNvPr id="36" name="Picture Placeholder 8">
            <a:extLst>
              <a:ext uri="{FF2B5EF4-FFF2-40B4-BE49-F238E27FC236}">
                <a16:creationId xmlns:a16="http://schemas.microsoft.com/office/drawing/2014/main" id="{E47D4E7E-7B6B-45C0-8382-695942C15D93}"/>
              </a:ext>
            </a:extLst>
          </p:cNvPr>
          <p:cNvSpPr>
            <a:spLocks noGrp="1"/>
          </p:cNvSpPr>
          <p:nvPr>
            <p:ph type="pic" sz="quarter" idx="31" hasCustomPrompt="1"/>
          </p:nvPr>
        </p:nvSpPr>
        <p:spPr>
          <a:xfrm>
            <a:off x="7406711" y="2618890"/>
            <a:ext cx="972000" cy="972000"/>
          </a:xfrm>
          <a:prstGeom prst="ellipse">
            <a:avLst/>
          </a:prstGeom>
          <a:solidFill>
            <a:schemeClr val="bg1">
              <a:lumMod val="95000"/>
            </a:schemeClr>
          </a:solidFill>
        </p:spPr>
        <p:txBody>
          <a:bodyPr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8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to add a picture</a:t>
            </a:r>
          </a:p>
        </p:txBody>
      </p:sp>
      <p:sp>
        <p:nvSpPr>
          <p:cNvPr id="37" name="Text Placeholder 10">
            <a:extLst>
              <a:ext uri="{FF2B5EF4-FFF2-40B4-BE49-F238E27FC236}">
                <a16:creationId xmlns:a16="http://schemas.microsoft.com/office/drawing/2014/main" id="{10D016C2-BF6B-4339-83B9-2ACA50606C50}"/>
              </a:ext>
            </a:extLst>
          </p:cNvPr>
          <p:cNvSpPr>
            <a:spLocks noGrp="1"/>
          </p:cNvSpPr>
          <p:nvPr>
            <p:ph type="body" sz="quarter" idx="32" hasCustomPrompt="1"/>
          </p:nvPr>
        </p:nvSpPr>
        <p:spPr>
          <a:xfrm>
            <a:off x="7018907" y="3781086"/>
            <a:ext cx="1747608" cy="180000"/>
          </a:xfrm>
          <a:prstGeom prst="rect">
            <a:avLst/>
          </a:prstGeom>
        </p:spPr>
        <p:txBody>
          <a:bodyPr lIns="0" tIns="0" rIns="0" bIns="0" anchor="t"/>
          <a:lstStyle>
            <a:lvl1pPr marL="0" indent="0" algn="ctr">
              <a:spcBef>
                <a:spcPts val="0"/>
              </a:spcBef>
              <a:buNone/>
              <a:defRPr sz="1400" b="1">
                <a:solidFill>
                  <a:schemeClr val="bg1"/>
                </a:solidFill>
              </a:defRPr>
            </a:lvl1pPr>
          </a:lstStyle>
          <a:p>
            <a:pPr lvl="0"/>
            <a:r>
              <a:rPr lang="en-GB" dirty="0"/>
              <a:t>Name Surname</a:t>
            </a:r>
            <a:endParaRPr lang="en-US" dirty="0"/>
          </a:p>
        </p:txBody>
      </p:sp>
      <p:sp>
        <p:nvSpPr>
          <p:cNvPr id="38" name="Text Placeholder 10">
            <a:extLst>
              <a:ext uri="{FF2B5EF4-FFF2-40B4-BE49-F238E27FC236}">
                <a16:creationId xmlns:a16="http://schemas.microsoft.com/office/drawing/2014/main" id="{33F168B4-C4B6-4BAC-9454-FF4D7C4133D6}"/>
              </a:ext>
            </a:extLst>
          </p:cNvPr>
          <p:cNvSpPr>
            <a:spLocks noGrp="1"/>
          </p:cNvSpPr>
          <p:nvPr>
            <p:ph type="body" sz="quarter" idx="33" hasCustomPrompt="1"/>
          </p:nvPr>
        </p:nvSpPr>
        <p:spPr>
          <a:xfrm>
            <a:off x="7018907" y="4081848"/>
            <a:ext cx="1747608" cy="396000"/>
          </a:xfrm>
          <a:prstGeom prst="rect">
            <a:avLst/>
          </a:prstGeom>
        </p:spPr>
        <p:txBody>
          <a:bodyPr lIns="0" tIns="0" rIns="0" bIns="0" anchor="t"/>
          <a:lstStyle>
            <a:lvl1pPr marL="0" indent="0" algn="ctr">
              <a:lnSpc>
                <a:spcPct val="100000"/>
              </a:lnSpc>
              <a:spcBef>
                <a:spcPts val="0"/>
              </a:spcBef>
              <a:buNone/>
              <a:defRPr sz="1000" b="0">
                <a:solidFill>
                  <a:schemeClr val="tx2">
                    <a:lumMod val="40000"/>
                    <a:lumOff val="60000"/>
                  </a:schemeClr>
                </a:solidFill>
              </a:defRPr>
            </a:lvl1pPr>
          </a:lstStyle>
          <a:p>
            <a:pPr lvl="0"/>
            <a:r>
              <a:rPr lang="en-US" dirty="0"/>
              <a:t>Click to add </a:t>
            </a:r>
            <a:br>
              <a:rPr lang="en-US" dirty="0"/>
            </a:br>
            <a:r>
              <a:rPr lang="en-US" dirty="0"/>
              <a:t>a job title</a:t>
            </a:r>
          </a:p>
        </p:txBody>
      </p:sp>
    </p:spTree>
    <p:extLst>
      <p:ext uri="{BB962C8B-B14F-4D97-AF65-F5344CB8AC3E}">
        <p14:creationId xmlns:p14="http://schemas.microsoft.com/office/powerpoint/2010/main" val="5203802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colums w pic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83606" y="2999411"/>
            <a:ext cx="2519053" cy="1489465"/>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22" name="Text Placeholder 2"/>
          <p:cNvSpPr>
            <a:spLocks noGrp="1"/>
          </p:cNvSpPr>
          <p:nvPr>
            <p:ph type="body" sz="quarter" idx="22" hasCustomPrompt="1"/>
          </p:nvPr>
        </p:nvSpPr>
        <p:spPr>
          <a:xfrm>
            <a:off x="383606" y="2647283"/>
            <a:ext cx="2519053" cy="288159"/>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1" name="Text Placeholder 2"/>
          <p:cNvSpPr>
            <a:spLocks noGrp="1"/>
          </p:cNvSpPr>
          <p:nvPr>
            <p:ph type="body" sz="quarter" idx="31" hasCustomPrompt="1"/>
          </p:nvPr>
        </p:nvSpPr>
        <p:spPr>
          <a:xfrm>
            <a:off x="3306633" y="2647283"/>
            <a:ext cx="2519053" cy="288159"/>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6" name="Text Placeholder 2"/>
          <p:cNvSpPr>
            <a:spLocks noGrp="1"/>
          </p:cNvSpPr>
          <p:nvPr>
            <p:ph type="body" sz="quarter" idx="34" hasCustomPrompt="1"/>
          </p:nvPr>
        </p:nvSpPr>
        <p:spPr>
          <a:xfrm>
            <a:off x="6229660" y="2647283"/>
            <a:ext cx="2519053" cy="288159"/>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3306633" y="2999410"/>
            <a:ext cx="2519053" cy="1489465"/>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6229660" y="2999409"/>
            <a:ext cx="2519053" cy="1489465"/>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40" name="Text Placeholder 23">
            <a:extLst>
              <a:ext uri="{FF2B5EF4-FFF2-40B4-BE49-F238E27FC236}">
                <a16:creationId xmlns:a16="http://schemas.microsoft.com/office/drawing/2014/main" id="{32F94577-9F18-DE4D-A0A9-9ADEBCA20A3E}"/>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1" name="Text Placeholder 26">
            <a:extLst>
              <a:ext uri="{FF2B5EF4-FFF2-40B4-BE49-F238E27FC236}">
                <a16:creationId xmlns:a16="http://schemas.microsoft.com/office/drawing/2014/main" id="{54052D44-6286-7A4C-A104-C5B58C0758F9}"/>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2" name="Text Placeholder 26">
            <a:extLst>
              <a:ext uri="{FF2B5EF4-FFF2-40B4-BE49-F238E27FC236}">
                <a16:creationId xmlns:a16="http://schemas.microsoft.com/office/drawing/2014/main" id="{6965F9F6-9582-3B44-8D17-4FB74185570B}"/>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3" name="Text Placeholder 26">
            <a:extLst>
              <a:ext uri="{FF2B5EF4-FFF2-40B4-BE49-F238E27FC236}">
                <a16:creationId xmlns:a16="http://schemas.microsoft.com/office/drawing/2014/main" id="{B5D6ACFC-59CB-2546-B161-36372765F6ED}"/>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4" name="Text Placeholder 26">
            <a:extLst>
              <a:ext uri="{FF2B5EF4-FFF2-40B4-BE49-F238E27FC236}">
                <a16:creationId xmlns:a16="http://schemas.microsoft.com/office/drawing/2014/main" id="{51B2DDAE-A441-1B46-8A20-9CD58571FFF0}"/>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5" name="Text Placeholder 26">
            <a:extLst>
              <a:ext uri="{FF2B5EF4-FFF2-40B4-BE49-F238E27FC236}">
                <a16:creationId xmlns:a16="http://schemas.microsoft.com/office/drawing/2014/main" id="{4A64439A-CBC6-004B-A46E-1316EF7EF0EF}"/>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6" name="Text Placeholder 26">
            <a:extLst>
              <a:ext uri="{FF2B5EF4-FFF2-40B4-BE49-F238E27FC236}">
                <a16:creationId xmlns:a16="http://schemas.microsoft.com/office/drawing/2014/main" id="{64BE1802-9887-084E-80D2-302F0CAE3E71}"/>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24" name="Picture Placeholder 6">
            <a:extLst>
              <a:ext uri="{FF2B5EF4-FFF2-40B4-BE49-F238E27FC236}">
                <a16:creationId xmlns:a16="http://schemas.microsoft.com/office/drawing/2014/main" id="{67F31111-9B73-994F-BE8C-C55388657C7A}"/>
              </a:ext>
            </a:extLst>
          </p:cNvPr>
          <p:cNvSpPr>
            <a:spLocks noGrp="1"/>
          </p:cNvSpPr>
          <p:nvPr>
            <p:ph type="pic" sz="quarter" idx="21" hasCustomPrompt="1"/>
          </p:nvPr>
        </p:nvSpPr>
        <p:spPr>
          <a:xfrm>
            <a:off x="383606" y="1253100"/>
            <a:ext cx="2519053"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5" name="Picture Placeholder 6">
            <a:extLst>
              <a:ext uri="{FF2B5EF4-FFF2-40B4-BE49-F238E27FC236}">
                <a16:creationId xmlns:a16="http://schemas.microsoft.com/office/drawing/2014/main" id="{25E0286D-50C3-EE4F-A08D-A45D27C90585}"/>
              </a:ext>
            </a:extLst>
          </p:cNvPr>
          <p:cNvSpPr>
            <a:spLocks noGrp="1"/>
          </p:cNvSpPr>
          <p:nvPr>
            <p:ph type="pic" sz="quarter" idx="42" hasCustomPrompt="1"/>
          </p:nvPr>
        </p:nvSpPr>
        <p:spPr>
          <a:xfrm>
            <a:off x="3306633" y="1253867"/>
            <a:ext cx="2519053"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6" name="Picture Placeholder 6">
            <a:extLst>
              <a:ext uri="{FF2B5EF4-FFF2-40B4-BE49-F238E27FC236}">
                <a16:creationId xmlns:a16="http://schemas.microsoft.com/office/drawing/2014/main" id="{13E1438A-7205-A64F-9BA2-15966D25191B}"/>
              </a:ext>
            </a:extLst>
          </p:cNvPr>
          <p:cNvSpPr>
            <a:spLocks noGrp="1"/>
          </p:cNvSpPr>
          <p:nvPr>
            <p:ph type="pic" sz="quarter" idx="43" hasCustomPrompt="1"/>
          </p:nvPr>
        </p:nvSpPr>
        <p:spPr>
          <a:xfrm>
            <a:off x="6229660" y="1254634"/>
            <a:ext cx="2519053"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Tree>
    <p:extLst>
      <p:ext uri="{BB962C8B-B14F-4D97-AF65-F5344CB8AC3E}">
        <p14:creationId xmlns:p14="http://schemas.microsoft.com/office/powerpoint/2010/main" val="4626869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colums w pics (2)">
    <p:spTree>
      <p:nvGrpSpPr>
        <p:cNvPr id="1" name=""/>
        <p:cNvGrpSpPr/>
        <p:nvPr/>
      </p:nvGrpSpPr>
      <p:grpSpPr>
        <a:xfrm>
          <a:off x="0" y="0"/>
          <a:ext cx="0" cy="0"/>
          <a:chOff x="0" y="0"/>
          <a:chExt cx="0" cy="0"/>
        </a:xfrm>
      </p:grpSpPr>
      <p:sp>
        <p:nvSpPr>
          <p:cNvPr id="33" name="Picture Placeholder 6">
            <a:extLst>
              <a:ext uri="{FF2B5EF4-FFF2-40B4-BE49-F238E27FC236}">
                <a16:creationId xmlns:a16="http://schemas.microsoft.com/office/drawing/2014/main" id="{70F4EDA5-580B-BE42-97C0-AF3A521A37BA}"/>
              </a:ext>
            </a:extLst>
          </p:cNvPr>
          <p:cNvSpPr>
            <a:spLocks noGrp="1"/>
          </p:cNvSpPr>
          <p:nvPr>
            <p:ph type="pic" sz="quarter" idx="48" hasCustomPrompt="1"/>
          </p:nvPr>
        </p:nvSpPr>
        <p:spPr>
          <a:xfrm>
            <a:off x="0" y="-1"/>
            <a:ext cx="9144000" cy="4770000"/>
          </a:xfrm>
          <a:prstGeom prst="rect">
            <a:avLst/>
          </a:prstGeom>
          <a:gradFill>
            <a:gsLst>
              <a:gs pos="25000">
                <a:schemeClr val="bg2"/>
              </a:gs>
              <a:gs pos="100000">
                <a:schemeClr val="tx2">
                  <a:lumMod val="75000"/>
                </a:schemeClr>
              </a:gs>
            </a:gsLst>
            <a:lin ang="2700000" scaled="1"/>
          </a:gradFill>
        </p:spPr>
        <p:txBody>
          <a:bodyPr lIns="0" tIns="0" rIns="0" bIns="0" anchor="ctr">
            <a:noAutofit/>
          </a:bodyPr>
          <a:lstStyle>
            <a:lvl1pPr marL="0" indent="0" algn="ctr">
              <a:buNone/>
              <a:defRPr sz="1000">
                <a:solidFill>
                  <a:schemeClr val="bg1"/>
                </a:solidFill>
                <a:latin typeface="+mn-lt"/>
              </a:defRPr>
            </a:lvl1pPr>
          </a:lstStyle>
          <a:p>
            <a:r>
              <a:rPr lang="en-US" dirty="0"/>
              <a:t>Click to add a picture</a:t>
            </a:r>
          </a:p>
        </p:txBody>
      </p:sp>
      <p:sp>
        <p:nvSpPr>
          <p:cNvPr id="4" name="Rectangle 3">
            <a:extLst>
              <a:ext uri="{FF2B5EF4-FFF2-40B4-BE49-F238E27FC236}">
                <a16:creationId xmlns:a16="http://schemas.microsoft.com/office/drawing/2014/main" id="{5FA5039A-1615-4F47-A564-D70F0E52F17D}"/>
              </a:ext>
            </a:extLst>
          </p:cNvPr>
          <p:cNvSpPr/>
          <p:nvPr userDrawn="1"/>
        </p:nvSpPr>
        <p:spPr>
          <a:xfrm>
            <a:off x="0" y="-1"/>
            <a:ext cx="9144000" cy="2085485"/>
          </a:xfrm>
          <a:prstGeom prst="rect">
            <a:avLst/>
          </a:prstGeom>
          <a:gradFill flip="none" rotWithShape="1">
            <a:gsLst>
              <a:gs pos="0">
                <a:schemeClr val="bg2">
                  <a:alpha val="0"/>
                </a:schemeClr>
              </a:gs>
              <a:gs pos="90000">
                <a:schemeClr val="bg2">
                  <a:alpha val="9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3" name="Picture Placeholder 2">
            <a:extLst>
              <a:ext uri="{FF2B5EF4-FFF2-40B4-BE49-F238E27FC236}">
                <a16:creationId xmlns:a16="http://schemas.microsoft.com/office/drawing/2014/main" id="{FEF02902-FA4A-A242-A3A0-E393DCE2DD19}"/>
              </a:ext>
            </a:extLst>
          </p:cNvPr>
          <p:cNvSpPr>
            <a:spLocks noGrp="1"/>
          </p:cNvSpPr>
          <p:nvPr>
            <p:ph type="pic" sz="quarter" idx="49"/>
          </p:nvPr>
        </p:nvSpPr>
        <p:spPr>
          <a:xfrm>
            <a:off x="384175" y="1166813"/>
            <a:ext cx="8364538" cy="3384549"/>
          </a:xfrm>
          <a:prstGeom prst="rect">
            <a:avLst/>
          </a:prstGeom>
          <a:solidFill>
            <a:schemeClr val="bg1"/>
          </a:solidFill>
        </p:spPr>
        <p:txBody>
          <a:bodyPr anchor="ctr"/>
          <a:lstStyle>
            <a:lvl1pPr marL="0" indent="0" algn="ctr">
              <a:buNone/>
              <a:defRPr sz="600"/>
            </a:lvl1pPr>
          </a:lstStyle>
          <a:p>
            <a:r>
              <a:rPr lang="en-US" dirty="0"/>
              <a:t>Click icon to add picture</a:t>
            </a:r>
          </a:p>
        </p:txBody>
      </p:sp>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solidFill>
                  <a:schemeClr val="bg1"/>
                </a:solidFill>
                <a:latin typeface="+mj-lt"/>
              </a:defRPr>
            </a:lvl1pPr>
          </a:lstStyle>
          <a:p>
            <a:r>
              <a:rPr lang="en-US" dirty="0"/>
              <a:t>Click to add a title</a:t>
            </a:r>
          </a:p>
        </p:txBody>
      </p:sp>
      <p:sp>
        <p:nvSpPr>
          <p:cNvPr id="22" name="Text Placeholder 2"/>
          <p:cNvSpPr>
            <a:spLocks noGrp="1"/>
          </p:cNvSpPr>
          <p:nvPr>
            <p:ph type="body" sz="quarter" idx="22" hasCustomPrompt="1"/>
          </p:nvPr>
        </p:nvSpPr>
        <p:spPr>
          <a:xfrm>
            <a:off x="520246" y="1304646"/>
            <a:ext cx="2629340" cy="415450"/>
          </a:xfrm>
          <a:prstGeom prst="rect">
            <a:avLst/>
          </a:prstGeom>
          <a:solidFill>
            <a:schemeClr val="bg2">
              <a:lumMod val="90000"/>
              <a:lumOff val="10000"/>
            </a:schemeClr>
          </a:solidFill>
        </p:spPr>
        <p:txBody>
          <a:bodyPr lIns="108000" tIns="72000" rIns="108000" bIns="72000" anchor="ctr">
            <a:noAutofit/>
          </a:bodyPr>
          <a:lstStyle>
            <a:lvl1pPr marL="0" indent="0" algn="l">
              <a:lnSpc>
                <a:spcPct val="100000"/>
              </a:lnSpc>
              <a:spcBef>
                <a:spcPts val="600"/>
              </a:spcBef>
              <a:buNone/>
              <a:defRPr lang="en-US" sz="14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bg1"/>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40" name="Text Placeholder 23">
            <a:extLst>
              <a:ext uri="{FF2B5EF4-FFF2-40B4-BE49-F238E27FC236}">
                <a16:creationId xmlns:a16="http://schemas.microsoft.com/office/drawing/2014/main" id="{32F94577-9F18-DE4D-A0A9-9ADEBCA20A3E}"/>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1" name="Text Placeholder 26">
            <a:extLst>
              <a:ext uri="{FF2B5EF4-FFF2-40B4-BE49-F238E27FC236}">
                <a16:creationId xmlns:a16="http://schemas.microsoft.com/office/drawing/2014/main" id="{54052D44-6286-7A4C-A104-C5B58C0758F9}"/>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2" name="Text Placeholder 26">
            <a:extLst>
              <a:ext uri="{FF2B5EF4-FFF2-40B4-BE49-F238E27FC236}">
                <a16:creationId xmlns:a16="http://schemas.microsoft.com/office/drawing/2014/main" id="{6965F9F6-9582-3B44-8D17-4FB74185570B}"/>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3" name="Text Placeholder 26">
            <a:extLst>
              <a:ext uri="{FF2B5EF4-FFF2-40B4-BE49-F238E27FC236}">
                <a16:creationId xmlns:a16="http://schemas.microsoft.com/office/drawing/2014/main" id="{B5D6ACFC-59CB-2546-B161-36372765F6ED}"/>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4" name="Text Placeholder 26">
            <a:extLst>
              <a:ext uri="{FF2B5EF4-FFF2-40B4-BE49-F238E27FC236}">
                <a16:creationId xmlns:a16="http://schemas.microsoft.com/office/drawing/2014/main" id="{51B2DDAE-A441-1B46-8A20-9CD58571FFF0}"/>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5" name="Text Placeholder 26">
            <a:extLst>
              <a:ext uri="{FF2B5EF4-FFF2-40B4-BE49-F238E27FC236}">
                <a16:creationId xmlns:a16="http://schemas.microsoft.com/office/drawing/2014/main" id="{4A64439A-CBC6-004B-A46E-1316EF7EF0EF}"/>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6" name="Text Placeholder 26">
            <a:extLst>
              <a:ext uri="{FF2B5EF4-FFF2-40B4-BE49-F238E27FC236}">
                <a16:creationId xmlns:a16="http://schemas.microsoft.com/office/drawing/2014/main" id="{64BE1802-9887-084E-80D2-302F0CAE3E71}"/>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520246" y="1720095"/>
            <a:ext cx="2629340" cy="1703309"/>
          </a:xfrm>
          <a:prstGeom prst="rect">
            <a:avLst/>
          </a:prstGeom>
          <a:solidFill>
            <a:schemeClr val="bg2">
              <a:lumMod val="75000"/>
              <a:lumOff val="25000"/>
            </a:schemeClr>
          </a:solidFill>
        </p:spPr>
        <p:txBody>
          <a:bodyPr lIns="108000" tIns="108000" rIns="108000" bIns="108000">
            <a:noAutofit/>
          </a:bodyPr>
          <a:lstStyle>
            <a:lvl1pPr marL="144000" indent="-144000">
              <a:lnSpc>
                <a:spcPct val="100000"/>
              </a:lnSpc>
              <a:spcBef>
                <a:spcPts val="600"/>
              </a:spcBef>
              <a:buFont typeface="Wingdings" pitchFamily="2" charset="2"/>
              <a:buChar char="§"/>
              <a:defRPr sz="1100">
                <a:solidFill>
                  <a:schemeClr val="bg1"/>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35" name="Text Placeholder 2">
            <a:extLst>
              <a:ext uri="{FF2B5EF4-FFF2-40B4-BE49-F238E27FC236}">
                <a16:creationId xmlns:a16="http://schemas.microsoft.com/office/drawing/2014/main" id="{B85D5A1D-64E9-9B44-B482-3DCADF576778}"/>
              </a:ext>
            </a:extLst>
          </p:cNvPr>
          <p:cNvSpPr>
            <a:spLocks noGrp="1"/>
          </p:cNvSpPr>
          <p:nvPr>
            <p:ph type="body" sz="quarter" idx="50" hasCustomPrompt="1"/>
          </p:nvPr>
        </p:nvSpPr>
        <p:spPr>
          <a:xfrm>
            <a:off x="3257330" y="1304646"/>
            <a:ext cx="2629340" cy="415450"/>
          </a:xfrm>
          <a:prstGeom prst="rect">
            <a:avLst/>
          </a:prstGeom>
          <a:solidFill>
            <a:schemeClr val="bg2">
              <a:lumMod val="90000"/>
              <a:lumOff val="10000"/>
            </a:schemeClr>
          </a:solidFill>
        </p:spPr>
        <p:txBody>
          <a:bodyPr lIns="108000" tIns="72000" rIns="108000" bIns="72000" anchor="ctr">
            <a:noAutofit/>
          </a:bodyPr>
          <a:lstStyle>
            <a:lvl1pPr marL="0" indent="0" algn="l">
              <a:lnSpc>
                <a:spcPct val="100000"/>
              </a:lnSpc>
              <a:spcBef>
                <a:spcPts val="600"/>
              </a:spcBef>
              <a:buNone/>
              <a:defRPr lang="en-US" sz="14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6" name="Content Placeholder 2">
            <a:extLst>
              <a:ext uri="{FF2B5EF4-FFF2-40B4-BE49-F238E27FC236}">
                <a16:creationId xmlns:a16="http://schemas.microsoft.com/office/drawing/2014/main" id="{027D87AE-D991-154D-908A-58C8BA9353EF}"/>
              </a:ext>
            </a:extLst>
          </p:cNvPr>
          <p:cNvSpPr>
            <a:spLocks noGrp="1"/>
          </p:cNvSpPr>
          <p:nvPr>
            <p:ph sz="quarter" idx="51" hasCustomPrompt="1"/>
          </p:nvPr>
        </p:nvSpPr>
        <p:spPr>
          <a:xfrm>
            <a:off x="3257330" y="1720095"/>
            <a:ext cx="2629340" cy="1703309"/>
          </a:xfrm>
          <a:prstGeom prst="rect">
            <a:avLst/>
          </a:prstGeom>
          <a:solidFill>
            <a:schemeClr val="bg2">
              <a:lumMod val="75000"/>
              <a:lumOff val="25000"/>
            </a:schemeClr>
          </a:solidFill>
        </p:spPr>
        <p:txBody>
          <a:bodyPr lIns="108000" tIns="108000" rIns="108000" bIns="108000">
            <a:noAutofit/>
          </a:bodyPr>
          <a:lstStyle>
            <a:lvl1pPr marL="144000" indent="-144000">
              <a:lnSpc>
                <a:spcPct val="100000"/>
              </a:lnSpc>
              <a:spcBef>
                <a:spcPts val="600"/>
              </a:spcBef>
              <a:buFont typeface="Wingdings" pitchFamily="2" charset="2"/>
              <a:buChar char="§"/>
              <a:defRPr sz="1100">
                <a:solidFill>
                  <a:schemeClr val="bg1"/>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37" name="Text Placeholder 2">
            <a:extLst>
              <a:ext uri="{FF2B5EF4-FFF2-40B4-BE49-F238E27FC236}">
                <a16:creationId xmlns:a16="http://schemas.microsoft.com/office/drawing/2014/main" id="{786A719B-2571-9D46-845A-B272C6CB5AD1}"/>
              </a:ext>
            </a:extLst>
          </p:cNvPr>
          <p:cNvSpPr>
            <a:spLocks noGrp="1"/>
          </p:cNvSpPr>
          <p:nvPr>
            <p:ph type="body" sz="quarter" idx="52" hasCustomPrompt="1"/>
          </p:nvPr>
        </p:nvSpPr>
        <p:spPr>
          <a:xfrm>
            <a:off x="5994414" y="1304646"/>
            <a:ext cx="2629340" cy="415450"/>
          </a:xfrm>
          <a:prstGeom prst="rect">
            <a:avLst/>
          </a:prstGeom>
          <a:solidFill>
            <a:schemeClr val="bg2">
              <a:lumMod val="90000"/>
              <a:lumOff val="10000"/>
            </a:schemeClr>
          </a:solidFill>
        </p:spPr>
        <p:txBody>
          <a:bodyPr lIns="108000" tIns="72000" rIns="108000" bIns="72000" anchor="ctr">
            <a:noAutofit/>
          </a:bodyPr>
          <a:lstStyle>
            <a:lvl1pPr marL="0" indent="0" algn="l">
              <a:lnSpc>
                <a:spcPct val="100000"/>
              </a:lnSpc>
              <a:spcBef>
                <a:spcPts val="600"/>
              </a:spcBef>
              <a:buNone/>
              <a:defRPr lang="en-US" sz="14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8" name="Content Placeholder 2">
            <a:extLst>
              <a:ext uri="{FF2B5EF4-FFF2-40B4-BE49-F238E27FC236}">
                <a16:creationId xmlns:a16="http://schemas.microsoft.com/office/drawing/2014/main" id="{2D0E22B8-6960-CF4C-9275-910DEA495D82}"/>
              </a:ext>
            </a:extLst>
          </p:cNvPr>
          <p:cNvSpPr>
            <a:spLocks noGrp="1"/>
          </p:cNvSpPr>
          <p:nvPr>
            <p:ph sz="quarter" idx="53" hasCustomPrompt="1"/>
          </p:nvPr>
        </p:nvSpPr>
        <p:spPr>
          <a:xfrm>
            <a:off x="5994414" y="1720095"/>
            <a:ext cx="2629340" cy="1703309"/>
          </a:xfrm>
          <a:prstGeom prst="rect">
            <a:avLst/>
          </a:prstGeom>
          <a:solidFill>
            <a:schemeClr val="bg2">
              <a:lumMod val="75000"/>
              <a:lumOff val="25000"/>
            </a:schemeClr>
          </a:solidFill>
        </p:spPr>
        <p:txBody>
          <a:bodyPr lIns="108000" tIns="108000" rIns="108000" bIns="108000">
            <a:noAutofit/>
          </a:bodyPr>
          <a:lstStyle>
            <a:lvl1pPr marL="144000" indent="-144000">
              <a:lnSpc>
                <a:spcPct val="100000"/>
              </a:lnSpc>
              <a:spcBef>
                <a:spcPts val="600"/>
              </a:spcBef>
              <a:buFont typeface="Wingdings" pitchFamily="2" charset="2"/>
              <a:buChar char="§"/>
              <a:defRPr sz="1100">
                <a:solidFill>
                  <a:schemeClr val="bg1"/>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39" name="Text Placeholder 2">
            <a:extLst>
              <a:ext uri="{FF2B5EF4-FFF2-40B4-BE49-F238E27FC236}">
                <a16:creationId xmlns:a16="http://schemas.microsoft.com/office/drawing/2014/main" id="{099CF747-5F18-1240-9D3E-7144F03851C8}"/>
              </a:ext>
            </a:extLst>
          </p:cNvPr>
          <p:cNvSpPr>
            <a:spLocks noGrp="1"/>
          </p:cNvSpPr>
          <p:nvPr>
            <p:ph type="body" sz="quarter" idx="54" hasCustomPrompt="1"/>
          </p:nvPr>
        </p:nvSpPr>
        <p:spPr>
          <a:xfrm>
            <a:off x="520246" y="3596053"/>
            <a:ext cx="1834154" cy="812434"/>
          </a:xfrm>
          <a:prstGeom prst="rect">
            <a:avLst/>
          </a:prstGeom>
          <a:solidFill>
            <a:schemeClr val="bg2">
              <a:lumMod val="90000"/>
              <a:lumOff val="10000"/>
            </a:schemeClr>
          </a:solidFill>
        </p:spPr>
        <p:txBody>
          <a:bodyPr lIns="108000" tIns="72000" rIns="108000" bIns="72000" anchor="ctr">
            <a:noAutofit/>
          </a:bodyPr>
          <a:lstStyle>
            <a:lvl1pPr marL="0" indent="0" algn="l">
              <a:lnSpc>
                <a:spcPct val="100000"/>
              </a:lnSpc>
              <a:spcBef>
                <a:spcPts val="600"/>
              </a:spcBef>
              <a:buNone/>
              <a:defRPr lang="en-US" sz="14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47" name="Content Placeholder 2">
            <a:extLst>
              <a:ext uri="{FF2B5EF4-FFF2-40B4-BE49-F238E27FC236}">
                <a16:creationId xmlns:a16="http://schemas.microsoft.com/office/drawing/2014/main" id="{84AD843C-E28F-F347-8D17-E176C67514DF}"/>
              </a:ext>
            </a:extLst>
          </p:cNvPr>
          <p:cNvSpPr>
            <a:spLocks noGrp="1"/>
          </p:cNvSpPr>
          <p:nvPr>
            <p:ph sz="quarter" idx="55" hasCustomPrompt="1"/>
          </p:nvPr>
        </p:nvSpPr>
        <p:spPr>
          <a:xfrm>
            <a:off x="2354400" y="3596054"/>
            <a:ext cx="6269354" cy="812434"/>
          </a:xfrm>
          <a:prstGeom prst="rect">
            <a:avLst/>
          </a:prstGeom>
          <a:solidFill>
            <a:schemeClr val="accent4"/>
          </a:solidFill>
        </p:spPr>
        <p:txBody>
          <a:bodyPr lIns="108000" tIns="108000" rIns="108000" bIns="108000" anchor="ctr">
            <a:noAutofit/>
          </a:bodyPr>
          <a:lstStyle>
            <a:lvl1pPr marL="144000" indent="-144000">
              <a:lnSpc>
                <a:spcPct val="100000"/>
              </a:lnSpc>
              <a:spcBef>
                <a:spcPts val="600"/>
              </a:spcBef>
              <a:buFont typeface="Wingdings" pitchFamily="2" charset="2"/>
              <a:buChar char="§"/>
              <a:defRPr sz="1100">
                <a:solidFill>
                  <a:schemeClr val="bg1"/>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Tree>
    <p:extLst>
      <p:ext uri="{BB962C8B-B14F-4D97-AF65-F5344CB8AC3E}">
        <p14:creationId xmlns:p14="http://schemas.microsoft.com/office/powerpoint/2010/main" val="25138518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 colums wo pic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35" name="Text Placeholder 2"/>
          <p:cNvSpPr>
            <a:spLocks noGrp="1"/>
          </p:cNvSpPr>
          <p:nvPr>
            <p:ph type="body" sz="quarter" idx="28" hasCustomPrompt="1"/>
          </p:nvPr>
        </p:nvSpPr>
        <p:spPr>
          <a:xfrm>
            <a:off x="384175" y="1166813"/>
            <a:ext cx="8364538" cy="369151"/>
          </a:xfrm>
          <a:prstGeom prst="rect">
            <a:avLst/>
          </a:prstGeom>
        </p:spPr>
        <p:txBody>
          <a:bodyPr lIns="0" tIns="0" rIns="0" bIns="0">
            <a:noAutofit/>
          </a:bodyPr>
          <a:lstStyle>
            <a:lvl1pPr marL="0" indent="0" algn="l">
              <a:lnSpc>
                <a:spcPct val="10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lead or delete this placeholder if not needed</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83607" y="2755021"/>
            <a:ext cx="1899760" cy="1796341"/>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Text Placeholder 2"/>
          <p:cNvSpPr>
            <a:spLocks noGrp="1"/>
          </p:cNvSpPr>
          <p:nvPr>
            <p:ph type="body" sz="quarter" idx="22" hasCustomPrompt="1"/>
          </p:nvPr>
        </p:nvSpPr>
        <p:spPr>
          <a:xfrm>
            <a:off x="383607" y="1751864"/>
            <a:ext cx="1899760" cy="46600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1" name="Text Placeholder 2"/>
          <p:cNvSpPr>
            <a:spLocks noGrp="1"/>
          </p:cNvSpPr>
          <p:nvPr>
            <p:ph type="body" sz="quarter" idx="29" hasCustomPrompt="1"/>
          </p:nvPr>
        </p:nvSpPr>
        <p:spPr>
          <a:xfrm>
            <a:off x="383607" y="2270178"/>
            <a:ext cx="1899760" cy="359584"/>
          </a:xfrm>
          <a:prstGeom prst="rect">
            <a:avLst/>
          </a:prstGeom>
        </p:spPr>
        <p:txBody>
          <a:bodyPr lIns="0" tIns="0" rIns="0" bIns="0">
            <a:noAutofit/>
          </a:bodyPr>
          <a:lstStyle>
            <a:lvl1pPr marL="0" indent="0" algn="l">
              <a:lnSpc>
                <a:spcPct val="100000"/>
              </a:lnSpc>
              <a:spcBef>
                <a:spcPts val="600"/>
              </a:spcBef>
              <a:buNone/>
              <a:defRPr lang="en-US" sz="12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subtitle</a:t>
            </a:r>
          </a:p>
        </p:txBody>
      </p:sp>
      <p:sp>
        <p:nvSpPr>
          <p:cNvPr id="71" name="Text Placeholder 2"/>
          <p:cNvSpPr>
            <a:spLocks noGrp="1"/>
          </p:cNvSpPr>
          <p:nvPr>
            <p:ph type="body" sz="quarter" idx="31" hasCustomPrompt="1"/>
          </p:nvPr>
        </p:nvSpPr>
        <p:spPr>
          <a:xfrm>
            <a:off x="2538722" y="1751864"/>
            <a:ext cx="1899760" cy="46600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2" name="Text Placeholder 2"/>
          <p:cNvSpPr>
            <a:spLocks noGrp="1"/>
          </p:cNvSpPr>
          <p:nvPr>
            <p:ph type="body" sz="quarter" idx="32" hasCustomPrompt="1"/>
          </p:nvPr>
        </p:nvSpPr>
        <p:spPr>
          <a:xfrm>
            <a:off x="2538722" y="2270178"/>
            <a:ext cx="1899760" cy="359584"/>
          </a:xfrm>
          <a:prstGeom prst="rect">
            <a:avLst/>
          </a:prstGeom>
        </p:spPr>
        <p:txBody>
          <a:bodyPr lIns="0" tIns="0" rIns="0" bIns="0">
            <a:noAutofit/>
          </a:bodyPr>
          <a:lstStyle>
            <a:lvl1pPr marL="0" indent="0" algn="l">
              <a:lnSpc>
                <a:spcPct val="100000"/>
              </a:lnSpc>
              <a:spcBef>
                <a:spcPts val="600"/>
              </a:spcBef>
              <a:buNone/>
              <a:defRPr lang="en-US" sz="12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subtitle</a:t>
            </a:r>
          </a:p>
        </p:txBody>
      </p:sp>
      <p:sp>
        <p:nvSpPr>
          <p:cNvPr id="76" name="Text Placeholder 2"/>
          <p:cNvSpPr>
            <a:spLocks noGrp="1"/>
          </p:cNvSpPr>
          <p:nvPr>
            <p:ph type="body" sz="quarter" idx="34" hasCustomPrompt="1"/>
          </p:nvPr>
        </p:nvSpPr>
        <p:spPr>
          <a:xfrm>
            <a:off x="4693837" y="1751864"/>
            <a:ext cx="1899760" cy="46600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7" name="Text Placeholder 2"/>
          <p:cNvSpPr>
            <a:spLocks noGrp="1"/>
          </p:cNvSpPr>
          <p:nvPr>
            <p:ph type="body" sz="quarter" idx="35" hasCustomPrompt="1"/>
          </p:nvPr>
        </p:nvSpPr>
        <p:spPr>
          <a:xfrm>
            <a:off x="4693837" y="2270178"/>
            <a:ext cx="1899760" cy="359584"/>
          </a:xfrm>
          <a:prstGeom prst="rect">
            <a:avLst/>
          </a:prstGeom>
        </p:spPr>
        <p:txBody>
          <a:bodyPr lIns="0" tIns="0" rIns="0" bIns="0">
            <a:noAutofit/>
          </a:bodyPr>
          <a:lstStyle>
            <a:lvl1pPr marL="0" indent="0" algn="l">
              <a:lnSpc>
                <a:spcPct val="100000"/>
              </a:lnSpc>
              <a:spcBef>
                <a:spcPts val="600"/>
              </a:spcBef>
              <a:buNone/>
              <a:defRPr lang="en-US" sz="12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subtitle</a:t>
            </a:r>
          </a:p>
        </p:txBody>
      </p:sp>
      <p:sp>
        <p:nvSpPr>
          <p:cNvPr id="81" name="Text Placeholder 2"/>
          <p:cNvSpPr>
            <a:spLocks noGrp="1"/>
          </p:cNvSpPr>
          <p:nvPr>
            <p:ph type="body" sz="quarter" idx="37" hasCustomPrompt="1"/>
          </p:nvPr>
        </p:nvSpPr>
        <p:spPr>
          <a:xfrm>
            <a:off x="6848953" y="1751864"/>
            <a:ext cx="1899760" cy="466003"/>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lang="en-US" sz="16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82" name="Text Placeholder 2"/>
          <p:cNvSpPr>
            <a:spLocks noGrp="1"/>
          </p:cNvSpPr>
          <p:nvPr>
            <p:ph type="body" sz="quarter" idx="38" hasCustomPrompt="1"/>
          </p:nvPr>
        </p:nvSpPr>
        <p:spPr>
          <a:xfrm>
            <a:off x="6848953" y="2270178"/>
            <a:ext cx="1899760" cy="359584"/>
          </a:xfrm>
          <a:prstGeom prst="rect">
            <a:avLst/>
          </a:prstGeom>
        </p:spPr>
        <p:txBody>
          <a:bodyPr lIns="0" tIns="0" rIns="0" bIns="0">
            <a:noAutofit/>
          </a:bodyPr>
          <a:lstStyle>
            <a:lvl1pPr marL="0" indent="0" algn="l">
              <a:lnSpc>
                <a:spcPct val="100000"/>
              </a:lnSpc>
              <a:spcBef>
                <a:spcPts val="600"/>
              </a:spcBef>
              <a:buNone/>
              <a:defRPr lang="en-US" sz="12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subtitle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2538722" y="2755020"/>
            <a:ext cx="1899760" cy="1796341"/>
          </a:xfrm>
          <a:prstGeom prst="rect">
            <a:avLst/>
          </a:prstGeom>
        </p:spPr>
        <p:txBody>
          <a:bodyPr lIns="0" tIns="0" rIns="0" bIns="0">
            <a:noAutofit/>
          </a:bodyPr>
          <a:lstStyle>
            <a:lvl1pPr marL="144000" marR="0" indent="-1440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a:p>
            <a:pPr lvl="0"/>
            <a:r>
              <a:rPr lang="en-GB" dirty="0"/>
              <a: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4693837" y="2755019"/>
            <a:ext cx="1899760" cy="1796341"/>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9" name="Content Placeholder 2">
            <a:extLst>
              <a:ext uri="{FF2B5EF4-FFF2-40B4-BE49-F238E27FC236}">
                <a16:creationId xmlns:a16="http://schemas.microsoft.com/office/drawing/2014/main" id="{1D312E8C-BE32-5F45-A5AB-57FDA3272178}"/>
              </a:ext>
            </a:extLst>
          </p:cNvPr>
          <p:cNvSpPr>
            <a:spLocks noGrp="1"/>
          </p:cNvSpPr>
          <p:nvPr>
            <p:ph sz="quarter" idx="41" hasCustomPrompt="1"/>
          </p:nvPr>
        </p:nvSpPr>
        <p:spPr>
          <a:xfrm>
            <a:off x="6848953" y="2755018"/>
            <a:ext cx="1899760" cy="1796341"/>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0" name="Text Placeholder 23">
            <a:extLst>
              <a:ext uri="{FF2B5EF4-FFF2-40B4-BE49-F238E27FC236}">
                <a16:creationId xmlns:a16="http://schemas.microsoft.com/office/drawing/2014/main" id="{32F94577-9F18-DE4D-A0A9-9ADEBCA20A3E}"/>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1" name="Text Placeholder 26">
            <a:extLst>
              <a:ext uri="{FF2B5EF4-FFF2-40B4-BE49-F238E27FC236}">
                <a16:creationId xmlns:a16="http://schemas.microsoft.com/office/drawing/2014/main" id="{54052D44-6286-7A4C-A104-C5B58C0758F9}"/>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2" name="Text Placeholder 26">
            <a:extLst>
              <a:ext uri="{FF2B5EF4-FFF2-40B4-BE49-F238E27FC236}">
                <a16:creationId xmlns:a16="http://schemas.microsoft.com/office/drawing/2014/main" id="{6965F9F6-9582-3B44-8D17-4FB74185570B}"/>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3" name="Text Placeholder 26">
            <a:extLst>
              <a:ext uri="{FF2B5EF4-FFF2-40B4-BE49-F238E27FC236}">
                <a16:creationId xmlns:a16="http://schemas.microsoft.com/office/drawing/2014/main" id="{B5D6ACFC-59CB-2546-B161-36372765F6ED}"/>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4" name="Text Placeholder 26">
            <a:extLst>
              <a:ext uri="{FF2B5EF4-FFF2-40B4-BE49-F238E27FC236}">
                <a16:creationId xmlns:a16="http://schemas.microsoft.com/office/drawing/2014/main" id="{51B2DDAE-A441-1B46-8A20-9CD58571FFF0}"/>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5" name="Text Placeholder 26">
            <a:extLst>
              <a:ext uri="{FF2B5EF4-FFF2-40B4-BE49-F238E27FC236}">
                <a16:creationId xmlns:a16="http://schemas.microsoft.com/office/drawing/2014/main" id="{4A64439A-CBC6-004B-A46E-1316EF7EF0EF}"/>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6" name="Text Placeholder 26">
            <a:extLst>
              <a:ext uri="{FF2B5EF4-FFF2-40B4-BE49-F238E27FC236}">
                <a16:creationId xmlns:a16="http://schemas.microsoft.com/office/drawing/2014/main" id="{64BE1802-9887-084E-80D2-302F0CAE3E71}"/>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2176815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 colums w pic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83607" y="2999411"/>
            <a:ext cx="1899760" cy="1489465"/>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22" name="Text Placeholder 2"/>
          <p:cNvSpPr>
            <a:spLocks noGrp="1"/>
          </p:cNvSpPr>
          <p:nvPr>
            <p:ph type="body" sz="quarter" idx="22" hasCustomPrompt="1"/>
          </p:nvPr>
        </p:nvSpPr>
        <p:spPr>
          <a:xfrm>
            <a:off x="383607" y="2647283"/>
            <a:ext cx="1899760" cy="288159"/>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1" name="Text Placeholder 2"/>
          <p:cNvSpPr>
            <a:spLocks noGrp="1"/>
          </p:cNvSpPr>
          <p:nvPr>
            <p:ph type="body" sz="quarter" idx="31" hasCustomPrompt="1"/>
          </p:nvPr>
        </p:nvSpPr>
        <p:spPr>
          <a:xfrm>
            <a:off x="2538722" y="2647283"/>
            <a:ext cx="1899760" cy="288159"/>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6" name="Text Placeholder 2"/>
          <p:cNvSpPr>
            <a:spLocks noGrp="1"/>
          </p:cNvSpPr>
          <p:nvPr>
            <p:ph type="body" sz="quarter" idx="34" hasCustomPrompt="1"/>
          </p:nvPr>
        </p:nvSpPr>
        <p:spPr>
          <a:xfrm>
            <a:off x="4693837" y="2647283"/>
            <a:ext cx="1899760" cy="288159"/>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81" name="Text Placeholder 2"/>
          <p:cNvSpPr>
            <a:spLocks noGrp="1"/>
          </p:cNvSpPr>
          <p:nvPr>
            <p:ph type="body" sz="quarter" idx="37" hasCustomPrompt="1"/>
          </p:nvPr>
        </p:nvSpPr>
        <p:spPr>
          <a:xfrm>
            <a:off x="6848953" y="2647283"/>
            <a:ext cx="1899760" cy="288159"/>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2538722" y="2999410"/>
            <a:ext cx="1899760" cy="1489465"/>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4693837" y="2999409"/>
            <a:ext cx="1899760" cy="1489465"/>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29" name="Content Placeholder 2">
            <a:extLst>
              <a:ext uri="{FF2B5EF4-FFF2-40B4-BE49-F238E27FC236}">
                <a16:creationId xmlns:a16="http://schemas.microsoft.com/office/drawing/2014/main" id="{1D312E8C-BE32-5F45-A5AB-57FDA3272178}"/>
              </a:ext>
            </a:extLst>
          </p:cNvPr>
          <p:cNvSpPr>
            <a:spLocks noGrp="1"/>
          </p:cNvSpPr>
          <p:nvPr>
            <p:ph sz="quarter" idx="41" hasCustomPrompt="1"/>
          </p:nvPr>
        </p:nvSpPr>
        <p:spPr>
          <a:xfrm>
            <a:off x="6848953" y="2999408"/>
            <a:ext cx="1899760" cy="1489465"/>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40" name="Text Placeholder 23">
            <a:extLst>
              <a:ext uri="{FF2B5EF4-FFF2-40B4-BE49-F238E27FC236}">
                <a16:creationId xmlns:a16="http://schemas.microsoft.com/office/drawing/2014/main" id="{32F94577-9F18-DE4D-A0A9-9ADEBCA20A3E}"/>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1" name="Text Placeholder 26">
            <a:extLst>
              <a:ext uri="{FF2B5EF4-FFF2-40B4-BE49-F238E27FC236}">
                <a16:creationId xmlns:a16="http://schemas.microsoft.com/office/drawing/2014/main" id="{54052D44-6286-7A4C-A104-C5B58C0758F9}"/>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2" name="Text Placeholder 26">
            <a:extLst>
              <a:ext uri="{FF2B5EF4-FFF2-40B4-BE49-F238E27FC236}">
                <a16:creationId xmlns:a16="http://schemas.microsoft.com/office/drawing/2014/main" id="{6965F9F6-9582-3B44-8D17-4FB74185570B}"/>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3" name="Text Placeholder 26">
            <a:extLst>
              <a:ext uri="{FF2B5EF4-FFF2-40B4-BE49-F238E27FC236}">
                <a16:creationId xmlns:a16="http://schemas.microsoft.com/office/drawing/2014/main" id="{B5D6ACFC-59CB-2546-B161-36372765F6ED}"/>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4" name="Text Placeholder 26">
            <a:extLst>
              <a:ext uri="{FF2B5EF4-FFF2-40B4-BE49-F238E27FC236}">
                <a16:creationId xmlns:a16="http://schemas.microsoft.com/office/drawing/2014/main" id="{51B2DDAE-A441-1B46-8A20-9CD58571FFF0}"/>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5" name="Text Placeholder 26">
            <a:extLst>
              <a:ext uri="{FF2B5EF4-FFF2-40B4-BE49-F238E27FC236}">
                <a16:creationId xmlns:a16="http://schemas.microsoft.com/office/drawing/2014/main" id="{4A64439A-CBC6-004B-A46E-1316EF7EF0EF}"/>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6" name="Text Placeholder 26">
            <a:extLst>
              <a:ext uri="{FF2B5EF4-FFF2-40B4-BE49-F238E27FC236}">
                <a16:creationId xmlns:a16="http://schemas.microsoft.com/office/drawing/2014/main" id="{64BE1802-9887-084E-80D2-302F0CAE3E71}"/>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24" name="Picture Placeholder 6">
            <a:extLst>
              <a:ext uri="{FF2B5EF4-FFF2-40B4-BE49-F238E27FC236}">
                <a16:creationId xmlns:a16="http://schemas.microsoft.com/office/drawing/2014/main" id="{67F31111-9B73-994F-BE8C-C55388657C7A}"/>
              </a:ext>
            </a:extLst>
          </p:cNvPr>
          <p:cNvSpPr>
            <a:spLocks noGrp="1"/>
          </p:cNvSpPr>
          <p:nvPr>
            <p:ph type="pic" sz="quarter" idx="21" hasCustomPrompt="1"/>
          </p:nvPr>
        </p:nvSpPr>
        <p:spPr>
          <a:xfrm>
            <a:off x="383607" y="1253100"/>
            <a:ext cx="1899760"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5" name="Picture Placeholder 6">
            <a:extLst>
              <a:ext uri="{FF2B5EF4-FFF2-40B4-BE49-F238E27FC236}">
                <a16:creationId xmlns:a16="http://schemas.microsoft.com/office/drawing/2014/main" id="{25E0286D-50C3-EE4F-A08D-A45D27C90585}"/>
              </a:ext>
            </a:extLst>
          </p:cNvPr>
          <p:cNvSpPr>
            <a:spLocks noGrp="1"/>
          </p:cNvSpPr>
          <p:nvPr>
            <p:ph type="pic" sz="quarter" idx="42" hasCustomPrompt="1"/>
          </p:nvPr>
        </p:nvSpPr>
        <p:spPr>
          <a:xfrm>
            <a:off x="2538722" y="1253867"/>
            <a:ext cx="1899760"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6" name="Picture Placeholder 6">
            <a:extLst>
              <a:ext uri="{FF2B5EF4-FFF2-40B4-BE49-F238E27FC236}">
                <a16:creationId xmlns:a16="http://schemas.microsoft.com/office/drawing/2014/main" id="{13E1438A-7205-A64F-9BA2-15966D25191B}"/>
              </a:ext>
            </a:extLst>
          </p:cNvPr>
          <p:cNvSpPr>
            <a:spLocks noGrp="1"/>
          </p:cNvSpPr>
          <p:nvPr>
            <p:ph type="pic" sz="quarter" idx="43" hasCustomPrompt="1"/>
          </p:nvPr>
        </p:nvSpPr>
        <p:spPr>
          <a:xfrm>
            <a:off x="4693837" y="1254634"/>
            <a:ext cx="1899760"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30" name="Picture Placeholder 6">
            <a:extLst>
              <a:ext uri="{FF2B5EF4-FFF2-40B4-BE49-F238E27FC236}">
                <a16:creationId xmlns:a16="http://schemas.microsoft.com/office/drawing/2014/main" id="{D2F8F7FC-F872-9A4D-880C-DFB2B6BF2FC9}"/>
              </a:ext>
            </a:extLst>
          </p:cNvPr>
          <p:cNvSpPr>
            <a:spLocks noGrp="1"/>
          </p:cNvSpPr>
          <p:nvPr>
            <p:ph type="pic" sz="quarter" idx="44" hasCustomPrompt="1"/>
          </p:nvPr>
        </p:nvSpPr>
        <p:spPr>
          <a:xfrm>
            <a:off x="6848952" y="1255401"/>
            <a:ext cx="1899760"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Tree>
    <p:extLst>
      <p:ext uri="{BB962C8B-B14F-4D97-AF65-F5344CB8AC3E}">
        <p14:creationId xmlns:p14="http://schemas.microsoft.com/office/powerpoint/2010/main" val="14801848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 colums wo pic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83608" y="1863557"/>
            <a:ext cx="1512000" cy="956427"/>
          </a:xfrm>
          <a:prstGeom prst="rect">
            <a:avLst/>
          </a:prstGeom>
        </p:spPr>
        <p:txBody>
          <a:bodyPr lIns="0" tIns="0" rIns="0" bIns="0">
            <a:noAutofit/>
          </a:bodyPr>
          <a:lstStyle>
            <a:lvl1pPr marL="0" indent="0">
              <a:lnSpc>
                <a:spcPct val="100000"/>
              </a:lnSpc>
              <a:spcBef>
                <a:spcPts val="600"/>
              </a:spcBef>
              <a:buFont typeface="Wingdings" panose="05000000000000000000" pitchFamily="2" charset="2"/>
              <a:buNone/>
              <a:defRPr sz="1200">
                <a:solidFill>
                  <a:schemeClr val="tx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22" name="Text Placeholder 2"/>
          <p:cNvSpPr>
            <a:spLocks noGrp="1"/>
          </p:cNvSpPr>
          <p:nvPr>
            <p:ph type="body" sz="quarter" idx="22" hasCustomPrompt="1"/>
          </p:nvPr>
        </p:nvSpPr>
        <p:spPr>
          <a:xfrm>
            <a:off x="383608" y="1304645"/>
            <a:ext cx="1512000" cy="458885"/>
          </a:xfrm>
          <a:prstGeom prst="rect">
            <a:avLst/>
          </a:prstGeom>
        </p:spPr>
        <p:txBody>
          <a:bodyPr lIns="0" tIns="0" rIns="0" bIns="0">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1" name="Text Placeholder 2"/>
          <p:cNvSpPr>
            <a:spLocks noGrp="1"/>
          </p:cNvSpPr>
          <p:nvPr>
            <p:ph type="body" sz="quarter" idx="31" hasCustomPrompt="1"/>
          </p:nvPr>
        </p:nvSpPr>
        <p:spPr>
          <a:xfrm>
            <a:off x="2096884" y="1304645"/>
            <a:ext cx="1512000" cy="458885"/>
          </a:xfrm>
          <a:prstGeom prst="rect">
            <a:avLst/>
          </a:prstGeom>
        </p:spPr>
        <p:txBody>
          <a:bodyPr lIns="0" tIns="0" rIns="0" bIns="0">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6" name="Text Placeholder 2"/>
          <p:cNvSpPr>
            <a:spLocks noGrp="1"/>
          </p:cNvSpPr>
          <p:nvPr>
            <p:ph type="body" sz="quarter" idx="34" hasCustomPrompt="1"/>
          </p:nvPr>
        </p:nvSpPr>
        <p:spPr>
          <a:xfrm>
            <a:off x="3810160" y="1304645"/>
            <a:ext cx="1512000" cy="458885"/>
          </a:xfrm>
          <a:prstGeom prst="rect">
            <a:avLst/>
          </a:prstGeom>
        </p:spPr>
        <p:txBody>
          <a:bodyPr lIns="0" tIns="0" rIns="0" bIns="0">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81" name="Text Placeholder 2"/>
          <p:cNvSpPr>
            <a:spLocks noGrp="1"/>
          </p:cNvSpPr>
          <p:nvPr>
            <p:ph type="body" sz="quarter" idx="37" hasCustomPrompt="1"/>
          </p:nvPr>
        </p:nvSpPr>
        <p:spPr>
          <a:xfrm>
            <a:off x="5523436" y="1304645"/>
            <a:ext cx="1512000" cy="458885"/>
          </a:xfrm>
          <a:prstGeom prst="rect">
            <a:avLst/>
          </a:prstGeom>
        </p:spPr>
        <p:txBody>
          <a:bodyPr lIns="0" tIns="0" rIns="0" bIns="0">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2094383" y="1863556"/>
            <a:ext cx="1512000" cy="956427"/>
          </a:xfrm>
          <a:prstGeom prst="rect">
            <a:avLst/>
          </a:prstGeom>
        </p:spPr>
        <p:txBody>
          <a:bodyPr lIns="0" tIns="0" rIns="0" bIns="0">
            <a:noAutofit/>
          </a:bodyPr>
          <a:lstStyle>
            <a:lvl1pPr marL="0" indent="0">
              <a:lnSpc>
                <a:spcPct val="100000"/>
              </a:lnSpc>
              <a:spcBef>
                <a:spcPts val="600"/>
              </a:spcBef>
              <a:buFont typeface="Wingdings" panose="05000000000000000000" pitchFamily="2" charset="2"/>
              <a:buNone/>
              <a:defRPr sz="1200">
                <a:solidFill>
                  <a:schemeClr val="tx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3805158" y="1863555"/>
            <a:ext cx="1512000" cy="956427"/>
          </a:xfrm>
          <a:prstGeom prst="rect">
            <a:avLst/>
          </a:prstGeom>
        </p:spPr>
        <p:txBody>
          <a:bodyPr lIns="0" tIns="0" rIns="0" bIns="0">
            <a:noAutofit/>
          </a:bodyPr>
          <a:lstStyle>
            <a:lvl1pPr marL="0" indent="0">
              <a:lnSpc>
                <a:spcPct val="100000"/>
              </a:lnSpc>
              <a:spcBef>
                <a:spcPts val="600"/>
              </a:spcBef>
              <a:buFont typeface="Wingdings" panose="05000000000000000000" pitchFamily="2" charset="2"/>
              <a:buNone/>
              <a:defRPr sz="1200">
                <a:solidFill>
                  <a:schemeClr val="tx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29" name="Content Placeholder 2">
            <a:extLst>
              <a:ext uri="{FF2B5EF4-FFF2-40B4-BE49-F238E27FC236}">
                <a16:creationId xmlns:a16="http://schemas.microsoft.com/office/drawing/2014/main" id="{1D312E8C-BE32-5F45-A5AB-57FDA3272178}"/>
              </a:ext>
            </a:extLst>
          </p:cNvPr>
          <p:cNvSpPr>
            <a:spLocks noGrp="1"/>
          </p:cNvSpPr>
          <p:nvPr>
            <p:ph sz="quarter" idx="41" hasCustomPrompt="1"/>
          </p:nvPr>
        </p:nvSpPr>
        <p:spPr>
          <a:xfrm>
            <a:off x="5515933" y="1863554"/>
            <a:ext cx="1512000" cy="956427"/>
          </a:xfrm>
          <a:prstGeom prst="rect">
            <a:avLst/>
          </a:prstGeom>
        </p:spPr>
        <p:txBody>
          <a:bodyPr lIns="0" tIns="0" rIns="0" bIns="0">
            <a:noAutofit/>
          </a:bodyPr>
          <a:lstStyle>
            <a:lvl1pPr marL="0" indent="0">
              <a:lnSpc>
                <a:spcPct val="100000"/>
              </a:lnSpc>
              <a:spcBef>
                <a:spcPts val="600"/>
              </a:spcBef>
              <a:buFont typeface="Wingdings" panose="05000000000000000000" pitchFamily="2" charset="2"/>
              <a:buNone/>
              <a:defRPr sz="1200">
                <a:solidFill>
                  <a:schemeClr val="tx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40" name="Text Placeholder 23">
            <a:extLst>
              <a:ext uri="{FF2B5EF4-FFF2-40B4-BE49-F238E27FC236}">
                <a16:creationId xmlns:a16="http://schemas.microsoft.com/office/drawing/2014/main" id="{32F94577-9F18-DE4D-A0A9-9ADEBCA20A3E}"/>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1" name="Text Placeholder 26">
            <a:extLst>
              <a:ext uri="{FF2B5EF4-FFF2-40B4-BE49-F238E27FC236}">
                <a16:creationId xmlns:a16="http://schemas.microsoft.com/office/drawing/2014/main" id="{54052D44-6286-7A4C-A104-C5B58C0758F9}"/>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2" name="Text Placeholder 26">
            <a:extLst>
              <a:ext uri="{FF2B5EF4-FFF2-40B4-BE49-F238E27FC236}">
                <a16:creationId xmlns:a16="http://schemas.microsoft.com/office/drawing/2014/main" id="{6965F9F6-9582-3B44-8D17-4FB74185570B}"/>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3" name="Text Placeholder 26">
            <a:extLst>
              <a:ext uri="{FF2B5EF4-FFF2-40B4-BE49-F238E27FC236}">
                <a16:creationId xmlns:a16="http://schemas.microsoft.com/office/drawing/2014/main" id="{B5D6ACFC-59CB-2546-B161-36372765F6ED}"/>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4" name="Text Placeholder 26">
            <a:extLst>
              <a:ext uri="{FF2B5EF4-FFF2-40B4-BE49-F238E27FC236}">
                <a16:creationId xmlns:a16="http://schemas.microsoft.com/office/drawing/2014/main" id="{51B2DDAE-A441-1B46-8A20-9CD58571FFF0}"/>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5" name="Text Placeholder 26">
            <a:extLst>
              <a:ext uri="{FF2B5EF4-FFF2-40B4-BE49-F238E27FC236}">
                <a16:creationId xmlns:a16="http://schemas.microsoft.com/office/drawing/2014/main" id="{4A64439A-CBC6-004B-A46E-1316EF7EF0EF}"/>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6" name="Text Placeholder 26">
            <a:extLst>
              <a:ext uri="{FF2B5EF4-FFF2-40B4-BE49-F238E27FC236}">
                <a16:creationId xmlns:a16="http://schemas.microsoft.com/office/drawing/2014/main" id="{64BE1802-9887-084E-80D2-302F0CAE3E71}"/>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23" name="Text Placeholder 2">
            <a:extLst>
              <a:ext uri="{FF2B5EF4-FFF2-40B4-BE49-F238E27FC236}">
                <a16:creationId xmlns:a16="http://schemas.microsoft.com/office/drawing/2014/main" id="{46183151-3EA5-B14B-8BAA-DEB957261212}"/>
              </a:ext>
            </a:extLst>
          </p:cNvPr>
          <p:cNvSpPr>
            <a:spLocks noGrp="1"/>
          </p:cNvSpPr>
          <p:nvPr>
            <p:ph type="body" sz="quarter" idx="45" hasCustomPrompt="1"/>
          </p:nvPr>
        </p:nvSpPr>
        <p:spPr>
          <a:xfrm>
            <a:off x="7236713" y="1302344"/>
            <a:ext cx="1512000" cy="458885"/>
          </a:xfrm>
          <a:prstGeom prst="rect">
            <a:avLst/>
          </a:prstGeom>
        </p:spPr>
        <p:txBody>
          <a:bodyPr lIns="0" tIns="0" rIns="0" bIns="0">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1" name="Content Placeholder 2">
            <a:extLst>
              <a:ext uri="{FF2B5EF4-FFF2-40B4-BE49-F238E27FC236}">
                <a16:creationId xmlns:a16="http://schemas.microsoft.com/office/drawing/2014/main" id="{A5533BCC-E443-5045-AE97-25835E0CD121}"/>
              </a:ext>
            </a:extLst>
          </p:cNvPr>
          <p:cNvSpPr>
            <a:spLocks noGrp="1"/>
          </p:cNvSpPr>
          <p:nvPr>
            <p:ph sz="quarter" idx="46" hasCustomPrompt="1"/>
          </p:nvPr>
        </p:nvSpPr>
        <p:spPr>
          <a:xfrm>
            <a:off x="7226709" y="1861253"/>
            <a:ext cx="1512000" cy="956427"/>
          </a:xfrm>
          <a:prstGeom prst="rect">
            <a:avLst/>
          </a:prstGeom>
        </p:spPr>
        <p:txBody>
          <a:bodyPr lIns="0" tIns="0" rIns="0" bIns="0">
            <a:noAutofit/>
          </a:bodyPr>
          <a:lstStyle>
            <a:lvl1pPr marL="0" indent="0">
              <a:lnSpc>
                <a:spcPct val="100000"/>
              </a:lnSpc>
              <a:spcBef>
                <a:spcPts val="600"/>
              </a:spcBef>
              <a:buFont typeface="Wingdings" panose="05000000000000000000" pitchFamily="2" charset="2"/>
              <a:buNone/>
              <a:defRPr sz="1200">
                <a:solidFill>
                  <a:schemeClr val="tx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33" name="Content Placeholder 2">
            <a:extLst>
              <a:ext uri="{FF2B5EF4-FFF2-40B4-BE49-F238E27FC236}">
                <a16:creationId xmlns:a16="http://schemas.microsoft.com/office/drawing/2014/main" id="{80444A1E-B776-B54E-A4E0-91E30E37D6D2}"/>
              </a:ext>
            </a:extLst>
          </p:cNvPr>
          <p:cNvSpPr>
            <a:spLocks noGrp="1"/>
          </p:cNvSpPr>
          <p:nvPr>
            <p:ph sz="quarter" idx="47" hasCustomPrompt="1"/>
          </p:nvPr>
        </p:nvSpPr>
        <p:spPr>
          <a:xfrm>
            <a:off x="383607" y="2920009"/>
            <a:ext cx="1512000" cy="1606633"/>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35" name="Content Placeholder 2">
            <a:extLst>
              <a:ext uri="{FF2B5EF4-FFF2-40B4-BE49-F238E27FC236}">
                <a16:creationId xmlns:a16="http://schemas.microsoft.com/office/drawing/2014/main" id="{1C54CD1A-7F8B-0B44-970A-B3E9BC91F1FB}"/>
              </a:ext>
            </a:extLst>
          </p:cNvPr>
          <p:cNvSpPr>
            <a:spLocks noGrp="1"/>
          </p:cNvSpPr>
          <p:nvPr>
            <p:ph sz="quarter" idx="48" hasCustomPrompt="1"/>
          </p:nvPr>
        </p:nvSpPr>
        <p:spPr>
          <a:xfrm>
            <a:off x="2094382" y="2920008"/>
            <a:ext cx="1512000" cy="1606633"/>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36" name="Content Placeholder 2">
            <a:extLst>
              <a:ext uri="{FF2B5EF4-FFF2-40B4-BE49-F238E27FC236}">
                <a16:creationId xmlns:a16="http://schemas.microsoft.com/office/drawing/2014/main" id="{A7F0C28F-2DAE-FA48-83E3-5F894E96E28D}"/>
              </a:ext>
            </a:extLst>
          </p:cNvPr>
          <p:cNvSpPr>
            <a:spLocks noGrp="1"/>
          </p:cNvSpPr>
          <p:nvPr>
            <p:ph sz="quarter" idx="49" hasCustomPrompt="1"/>
          </p:nvPr>
        </p:nvSpPr>
        <p:spPr>
          <a:xfrm>
            <a:off x="3805157" y="2920007"/>
            <a:ext cx="1512000" cy="1606633"/>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37" name="Content Placeholder 2">
            <a:extLst>
              <a:ext uri="{FF2B5EF4-FFF2-40B4-BE49-F238E27FC236}">
                <a16:creationId xmlns:a16="http://schemas.microsoft.com/office/drawing/2014/main" id="{A30FF5BD-8FA1-BC45-BD86-25CA2982DD04}"/>
              </a:ext>
            </a:extLst>
          </p:cNvPr>
          <p:cNvSpPr>
            <a:spLocks noGrp="1"/>
          </p:cNvSpPr>
          <p:nvPr>
            <p:ph sz="quarter" idx="50" hasCustomPrompt="1"/>
          </p:nvPr>
        </p:nvSpPr>
        <p:spPr>
          <a:xfrm>
            <a:off x="5515932" y="2920006"/>
            <a:ext cx="1512000" cy="1606633"/>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38" name="Content Placeholder 2">
            <a:extLst>
              <a:ext uri="{FF2B5EF4-FFF2-40B4-BE49-F238E27FC236}">
                <a16:creationId xmlns:a16="http://schemas.microsoft.com/office/drawing/2014/main" id="{395C1199-9B9D-C74C-BC1C-A943A9415562}"/>
              </a:ext>
            </a:extLst>
          </p:cNvPr>
          <p:cNvSpPr>
            <a:spLocks noGrp="1"/>
          </p:cNvSpPr>
          <p:nvPr>
            <p:ph sz="quarter" idx="51" hasCustomPrompt="1"/>
          </p:nvPr>
        </p:nvSpPr>
        <p:spPr>
          <a:xfrm>
            <a:off x="7226708" y="2917705"/>
            <a:ext cx="1512000" cy="1606633"/>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Tree>
    <p:extLst>
      <p:ext uri="{BB962C8B-B14F-4D97-AF65-F5344CB8AC3E}">
        <p14:creationId xmlns:p14="http://schemas.microsoft.com/office/powerpoint/2010/main" val="11527446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 colums w pics (1)">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83608" y="3206195"/>
            <a:ext cx="1512000" cy="1282682"/>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22" name="Text Placeholder 2"/>
          <p:cNvSpPr>
            <a:spLocks noGrp="1"/>
          </p:cNvSpPr>
          <p:nvPr>
            <p:ph type="body" sz="quarter" idx="22" hasCustomPrompt="1"/>
          </p:nvPr>
        </p:nvSpPr>
        <p:spPr>
          <a:xfrm>
            <a:off x="383608" y="2647283"/>
            <a:ext cx="1512000" cy="458885"/>
          </a:xfrm>
          <a:prstGeom prst="rect">
            <a:avLst/>
          </a:prstGeom>
        </p:spPr>
        <p:txBody>
          <a:bodyPr lIns="0" tIns="0" rIns="0" bIns="0">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1" name="Text Placeholder 2"/>
          <p:cNvSpPr>
            <a:spLocks noGrp="1"/>
          </p:cNvSpPr>
          <p:nvPr>
            <p:ph type="body" sz="quarter" idx="31" hasCustomPrompt="1"/>
          </p:nvPr>
        </p:nvSpPr>
        <p:spPr>
          <a:xfrm>
            <a:off x="2096884" y="2647283"/>
            <a:ext cx="1512000" cy="458885"/>
          </a:xfrm>
          <a:prstGeom prst="rect">
            <a:avLst/>
          </a:prstGeom>
        </p:spPr>
        <p:txBody>
          <a:bodyPr lIns="0" tIns="0" rIns="0" bIns="0">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6" name="Text Placeholder 2"/>
          <p:cNvSpPr>
            <a:spLocks noGrp="1"/>
          </p:cNvSpPr>
          <p:nvPr>
            <p:ph type="body" sz="quarter" idx="34" hasCustomPrompt="1"/>
          </p:nvPr>
        </p:nvSpPr>
        <p:spPr>
          <a:xfrm>
            <a:off x="3810160" y="2647283"/>
            <a:ext cx="1512000" cy="458885"/>
          </a:xfrm>
          <a:prstGeom prst="rect">
            <a:avLst/>
          </a:prstGeom>
        </p:spPr>
        <p:txBody>
          <a:bodyPr lIns="0" tIns="0" rIns="0" bIns="0">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81" name="Text Placeholder 2"/>
          <p:cNvSpPr>
            <a:spLocks noGrp="1"/>
          </p:cNvSpPr>
          <p:nvPr>
            <p:ph type="body" sz="quarter" idx="37" hasCustomPrompt="1"/>
          </p:nvPr>
        </p:nvSpPr>
        <p:spPr>
          <a:xfrm>
            <a:off x="5523436" y="2647283"/>
            <a:ext cx="1512000" cy="458885"/>
          </a:xfrm>
          <a:prstGeom prst="rect">
            <a:avLst/>
          </a:prstGeom>
        </p:spPr>
        <p:txBody>
          <a:bodyPr lIns="0" tIns="0" rIns="0" bIns="0">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2094383" y="3206194"/>
            <a:ext cx="1512000" cy="1282682"/>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3805158" y="3206193"/>
            <a:ext cx="1512000" cy="1282682"/>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29" name="Content Placeholder 2">
            <a:extLst>
              <a:ext uri="{FF2B5EF4-FFF2-40B4-BE49-F238E27FC236}">
                <a16:creationId xmlns:a16="http://schemas.microsoft.com/office/drawing/2014/main" id="{1D312E8C-BE32-5F45-A5AB-57FDA3272178}"/>
              </a:ext>
            </a:extLst>
          </p:cNvPr>
          <p:cNvSpPr>
            <a:spLocks noGrp="1"/>
          </p:cNvSpPr>
          <p:nvPr>
            <p:ph sz="quarter" idx="41" hasCustomPrompt="1"/>
          </p:nvPr>
        </p:nvSpPr>
        <p:spPr>
          <a:xfrm>
            <a:off x="5515933" y="3206192"/>
            <a:ext cx="1512000" cy="1282682"/>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40" name="Text Placeholder 23">
            <a:extLst>
              <a:ext uri="{FF2B5EF4-FFF2-40B4-BE49-F238E27FC236}">
                <a16:creationId xmlns:a16="http://schemas.microsoft.com/office/drawing/2014/main" id="{32F94577-9F18-DE4D-A0A9-9ADEBCA20A3E}"/>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1" name="Text Placeholder 26">
            <a:extLst>
              <a:ext uri="{FF2B5EF4-FFF2-40B4-BE49-F238E27FC236}">
                <a16:creationId xmlns:a16="http://schemas.microsoft.com/office/drawing/2014/main" id="{54052D44-6286-7A4C-A104-C5B58C0758F9}"/>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2" name="Text Placeholder 26">
            <a:extLst>
              <a:ext uri="{FF2B5EF4-FFF2-40B4-BE49-F238E27FC236}">
                <a16:creationId xmlns:a16="http://schemas.microsoft.com/office/drawing/2014/main" id="{6965F9F6-9582-3B44-8D17-4FB74185570B}"/>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3" name="Text Placeholder 26">
            <a:extLst>
              <a:ext uri="{FF2B5EF4-FFF2-40B4-BE49-F238E27FC236}">
                <a16:creationId xmlns:a16="http://schemas.microsoft.com/office/drawing/2014/main" id="{B5D6ACFC-59CB-2546-B161-36372765F6ED}"/>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4" name="Text Placeholder 26">
            <a:extLst>
              <a:ext uri="{FF2B5EF4-FFF2-40B4-BE49-F238E27FC236}">
                <a16:creationId xmlns:a16="http://schemas.microsoft.com/office/drawing/2014/main" id="{51B2DDAE-A441-1B46-8A20-9CD58571FFF0}"/>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5" name="Text Placeholder 26">
            <a:extLst>
              <a:ext uri="{FF2B5EF4-FFF2-40B4-BE49-F238E27FC236}">
                <a16:creationId xmlns:a16="http://schemas.microsoft.com/office/drawing/2014/main" id="{4A64439A-CBC6-004B-A46E-1316EF7EF0EF}"/>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6" name="Text Placeholder 26">
            <a:extLst>
              <a:ext uri="{FF2B5EF4-FFF2-40B4-BE49-F238E27FC236}">
                <a16:creationId xmlns:a16="http://schemas.microsoft.com/office/drawing/2014/main" id="{64BE1802-9887-084E-80D2-302F0CAE3E71}"/>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24" name="Picture Placeholder 6">
            <a:extLst>
              <a:ext uri="{FF2B5EF4-FFF2-40B4-BE49-F238E27FC236}">
                <a16:creationId xmlns:a16="http://schemas.microsoft.com/office/drawing/2014/main" id="{67F31111-9B73-994F-BE8C-C55388657C7A}"/>
              </a:ext>
            </a:extLst>
          </p:cNvPr>
          <p:cNvSpPr>
            <a:spLocks noGrp="1"/>
          </p:cNvSpPr>
          <p:nvPr>
            <p:ph type="pic" sz="quarter" idx="21" hasCustomPrompt="1"/>
          </p:nvPr>
        </p:nvSpPr>
        <p:spPr>
          <a:xfrm>
            <a:off x="383608" y="1253100"/>
            <a:ext cx="1512000"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5" name="Picture Placeholder 6">
            <a:extLst>
              <a:ext uri="{FF2B5EF4-FFF2-40B4-BE49-F238E27FC236}">
                <a16:creationId xmlns:a16="http://schemas.microsoft.com/office/drawing/2014/main" id="{25E0286D-50C3-EE4F-A08D-A45D27C90585}"/>
              </a:ext>
            </a:extLst>
          </p:cNvPr>
          <p:cNvSpPr>
            <a:spLocks noGrp="1"/>
          </p:cNvSpPr>
          <p:nvPr>
            <p:ph type="pic" sz="quarter" idx="42" hasCustomPrompt="1"/>
          </p:nvPr>
        </p:nvSpPr>
        <p:spPr>
          <a:xfrm>
            <a:off x="2096884" y="1253867"/>
            <a:ext cx="1512000"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6" name="Picture Placeholder 6">
            <a:extLst>
              <a:ext uri="{FF2B5EF4-FFF2-40B4-BE49-F238E27FC236}">
                <a16:creationId xmlns:a16="http://schemas.microsoft.com/office/drawing/2014/main" id="{13E1438A-7205-A64F-9BA2-15966D25191B}"/>
              </a:ext>
            </a:extLst>
          </p:cNvPr>
          <p:cNvSpPr>
            <a:spLocks noGrp="1"/>
          </p:cNvSpPr>
          <p:nvPr>
            <p:ph type="pic" sz="quarter" idx="43" hasCustomPrompt="1"/>
          </p:nvPr>
        </p:nvSpPr>
        <p:spPr>
          <a:xfrm>
            <a:off x="3810160" y="1254634"/>
            <a:ext cx="1512000"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30" name="Picture Placeholder 6">
            <a:extLst>
              <a:ext uri="{FF2B5EF4-FFF2-40B4-BE49-F238E27FC236}">
                <a16:creationId xmlns:a16="http://schemas.microsoft.com/office/drawing/2014/main" id="{D2F8F7FC-F872-9A4D-880C-DFB2B6BF2FC9}"/>
              </a:ext>
            </a:extLst>
          </p:cNvPr>
          <p:cNvSpPr>
            <a:spLocks noGrp="1"/>
          </p:cNvSpPr>
          <p:nvPr>
            <p:ph type="pic" sz="quarter" idx="44" hasCustomPrompt="1"/>
          </p:nvPr>
        </p:nvSpPr>
        <p:spPr>
          <a:xfrm>
            <a:off x="5523436" y="1255401"/>
            <a:ext cx="1512000"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3" name="Text Placeholder 2">
            <a:extLst>
              <a:ext uri="{FF2B5EF4-FFF2-40B4-BE49-F238E27FC236}">
                <a16:creationId xmlns:a16="http://schemas.microsoft.com/office/drawing/2014/main" id="{46183151-3EA5-B14B-8BAA-DEB957261212}"/>
              </a:ext>
            </a:extLst>
          </p:cNvPr>
          <p:cNvSpPr>
            <a:spLocks noGrp="1"/>
          </p:cNvSpPr>
          <p:nvPr>
            <p:ph type="body" sz="quarter" idx="45" hasCustomPrompt="1"/>
          </p:nvPr>
        </p:nvSpPr>
        <p:spPr>
          <a:xfrm>
            <a:off x="7236713" y="2644982"/>
            <a:ext cx="1512000" cy="458885"/>
          </a:xfrm>
          <a:prstGeom prst="rect">
            <a:avLst/>
          </a:prstGeom>
        </p:spPr>
        <p:txBody>
          <a:bodyPr lIns="0" tIns="0" rIns="0" bIns="0">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1" name="Content Placeholder 2">
            <a:extLst>
              <a:ext uri="{FF2B5EF4-FFF2-40B4-BE49-F238E27FC236}">
                <a16:creationId xmlns:a16="http://schemas.microsoft.com/office/drawing/2014/main" id="{A5533BCC-E443-5045-AE97-25835E0CD121}"/>
              </a:ext>
            </a:extLst>
          </p:cNvPr>
          <p:cNvSpPr>
            <a:spLocks noGrp="1"/>
          </p:cNvSpPr>
          <p:nvPr>
            <p:ph sz="quarter" idx="46" hasCustomPrompt="1"/>
          </p:nvPr>
        </p:nvSpPr>
        <p:spPr>
          <a:xfrm>
            <a:off x="7226709" y="3203891"/>
            <a:ext cx="1512000" cy="1282682"/>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32" name="Picture Placeholder 6">
            <a:extLst>
              <a:ext uri="{FF2B5EF4-FFF2-40B4-BE49-F238E27FC236}">
                <a16:creationId xmlns:a16="http://schemas.microsoft.com/office/drawing/2014/main" id="{5F0A1A9F-D759-624F-B353-9EE6AE93350E}"/>
              </a:ext>
            </a:extLst>
          </p:cNvPr>
          <p:cNvSpPr>
            <a:spLocks noGrp="1"/>
          </p:cNvSpPr>
          <p:nvPr>
            <p:ph type="pic" sz="quarter" idx="47" hasCustomPrompt="1"/>
          </p:nvPr>
        </p:nvSpPr>
        <p:spPr>
          <a:xfrm>
            <a:off x="7236713" y="1253100"/>
            <a:ext cx="1512000"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Tree>
    <p:extLst>
      <p:ext uri="{BB962C8B-B14F-4D97-AF65-F5344CB8AC3E}">
        <p14:creationId xmlns:p14="http://schemas.microsoft.com/office/powerpoint/2010/main" val="9236429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 colums w pics (2)">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83608" y="1877411"/>
            <a:ext cx="1512000" cy="1282682"/>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22" name="Text Placeholder 2"/>
          <p:cNvSpPr>
            <a:spLocks noGrp="1"/>
          </p:cNvSpPr>
          <p:nvPr>
            <p:ph type="body" sz="quarter" idx="22" hasCustomPrompt="1"/>
          </p:nvPr>
        </p:nvSpPr>
        <p:spPr>
          <a:xfrm>
            <a:off x="383608" y="1304645"/>
            <a:ext cx="1512000" cy="458885"/>
          </a:xfrm>
          <a:prstGeom prst="rect">
            <a:avLst/>
          </a:prstGeom>
        </p:spPr>
        <p:txBody>
          <a:bodyPr lIns="0" tIns="0" rIns="0" bIns="0">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1" name="Text Placeholder 2"/>
          <p:cNvSpPr>
            <a:spLocks noGrp="1"/>
          </p:cNvSpPr>
          <p:nvPr>
            <p:ph type="body" sz="quarter" idx="31" hasCustomPrompt="1"/>
          </p:nvPr>
        </p:nvSpPr>
        <p:spPr>
          <a:xfrm>
            <a:off x="2096884" y="1304645"/>
            <a:ext cx="1512000" cy="458885"/>
          </a:xfrm>
          <a:prstGeom prst="rect">
            <a:avLst/>
          </a:prstGeom>
        </p:spPr>
        <p:txBody>
          <a:bodyPr lIns="0" tIns="0" rIns="0" bIns="0">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6" name="Text Placeholder 2"/>
          <p:cNvSpPr>
            <a:spLocks noGrp="1"/>
          </p:cNvSpPr>
          <p:nvPr>
            <p:ph type="body" sz="quarter" idx="34" hasCustomPrompt="1"/>
          </p:nvPr>
        </p:nvSpPr>
        <p:spPr>
          <a:xfrm>
            <a:off x="3810160" y="1304645"/>
            <a:ext cx="1512000" cy="458885"/>
          </a:xfrm>
          <a:prstGeom prst="rect">
            <a:avLst/>
          </a:prstGeom>
        </p:spPr>
        <p:txBody>
          <a:bodyPr lIns="0" tIns="0" rIns="0" bIns="0">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81" name="Text Placeholder 2"/>
          <p:cNvSpPr>
            <a:spLocks noGrp="1"/>
          </p:cNvSpPr>
          <p:nvPr>
            <p:ph type="body" sz="quarter" idx="37" hasCustomPrompt="1"/>
          </p:nvPr>
        </p:nvSpPr>
        <p:spPr>
          <a:xfrm>
            <a:off x="5523436" y="1304645"/>
            <a:ext cx="1512000" cy="458885"/>
          </a:xfrm>
          <a:prstGeom prst="rect">
            <a:avLst/>
          </a:prstGeom>
        </p:spPr>
        <p:txBody>
          <a:bodyPr lIns="0" tIns="0" rIns="0" bIns="0">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2094383" y="1877410"/>
            <a:ext cx="1512000" cy="1282682"/>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3805158" y="1877409"/>
            <a:ext cx="1512000" cy="1282682"/>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29" name="Content Placeholder 2">
            <a:extLst>
              <a:ext uri="{FF2B5EF4-FFF2-40B4-BE49-F238E27FC236}">
                <a16:creationId xmlns:a16="http://schemas.microsoft.com/office/drawing/2014/main" id="{1D312E8C-BE32-5F45-A5AB-57FDA3272178}"/>
              </a:ext>
            </a:extLst>
          </p:cNvPr>
          <p:cNvSpPr>
            <a:spLocks noGrp="1"/>
          </p:cNvSpPr>
          <p:nvPr>
            <p:ph sz="quarter" idx="41" hasCustomPrompt="1"/>
          </p:nvPr>
        </p:nvSpPr>
        <p:spPr>
          <a:xfrm>
            <a:off x="5515933" y="1877408"/>
            <a:ext cx="1512000" cy="1282682"/>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40" name="Text Placeholder 23">
            <a:extLst>
              <a:ext uri="{FF2B5EF4-FFF2-40B4-BE49-F238E27FC236}">
                <a16:creationId xmlns:a16="http://schemas.microsoft.com/office/drawing/2014/main" id="{32F94577-9F18-DE4D-A0A9-9ADEBCA20A3E}"/>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1" name="Text Placeholder 26">
            <a:extLst>
              <a:ext uri="{FF2B5EF4-FFF2-40B4-BE49-F238E27FC236}">
                <a16:creationId xmlns:a16="http://schemas.microsoft.com/office/drawing/2014/main" id="{54052D44-6286-7A4C-A104-C5B58C0758F9}"/>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2" name="Text Placeholder 26">
            <a:extLst>
              <a:ext uri="{FF2B5EF4-FFF2-40B4-BE49-F238E27FC236}">
                <a16:creationId xmlns:a16="http://schemas.microsoft.com/office/drawing/2014/main" id="{6965F9F6-9582-3B44-8D17-4FB74185570B}"/>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3" name="Text Placeholder 26">
            <a:extLst>
              <a:ext uri="{FF2B5EF4-FFF2-40B4-BE49-F238E27FC236}">
                <a16:creationId xmlns:a16="http://schemas.microsoft.com/office/drawing/2014/main" id="{B5D6ACFC-59CB-2546-B161-36372765F6ED}"/>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4" name="Text Placeholder 26">
            <a:extLst>
              <a:ext uri="{FF2B5EF4-FFF2-40B4-BE49-F238E27FC236}">
                <a16:creationId xmlns:a16="http://schemas.microsoft.com/office/drawing/2014/main" id="{51B2DDAE-A441-1B46-8A20-9CD58571FFF0}"/>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5" name="Text Placeholder 26">
            <a:extLst>
              <a:ext uri="{FF2B5EF4-FFF2-40B4-BE49-F238E27FC236}">
                <a16:creationId xmlns:a16="http://schemas.microsoft.com/office/drawing/2014/main" id="{4A64439A-CBC6-004B-A46E-1316EF7EF0EF}"/>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6" name="Text Placeholder 26">
            <a:extLst>
              <a:ext uri="{FF2B5EF4-FFF2-40B4-BE49-F238E27FC236}">
                <a16:creationId xmlns:a16="http://schemas.microsoft.com/office/drawing/2014/main" id="{64BE1802-9887-084E-80D2-302F0CAE3E71}"/>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24" name="Picture Placeholder 6">
            <a:extLst>
              <a:ext uri="{FF2B5EF4-FFF2-40B4-BE49-F238E27FC236}">
                <a16:creationId xmlns:a16="http://schemas.microsoft.com/office/drawing/2014/main" id="{67F31111-9B73-994F-BE8C-C55388657C7A}"/>
              </a:ext>
            </a:extLst>
          </p:cNvPr>
          <p:cNvSpPr>
            <a:spLocks noGrp="1"/>
          </p:cNvSpPr>
          <p:nvPr>
            <p:ph type="pic" sz="quarter" idx="21" hasCustomPrompt="1"/>
          </p:nvPr>
        </p:nvSpPr>
        <p:spPr>
          <a:xfrm>
            <a:off x="383608" y="3307498"/>
            <a:ext cx="1512000"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5" name="Picture Placeholder 6">
            <a:extLst>
              <a:ext uri="{FF2B5EF4-FFF2-40B4-BE49-F238E27FC236}">
                <a16:creationId xmlns:a16="http://schemas.microsoft.com/office/drawing/2014/main" id="{25E0286D-50C3-EE4F-A08D-A45D27C90585}"/>
              </a:ext>
            </a:extLst>
          </p:cNvPr>
          <p:cNvSpPr>
            <a:spLocks noGrp="1"/>
          </p:cNvSpPr>
          <p:nvPr>
            <p:ph type="pic" sz="quarter" idx="42" hasCustomPrompt="1"/>
          </p:nvPr>
        </p:nvSpPr>
        <p:spPr>
          <a:xfrm>
            <a:off x="2096884" y="3308265"/>
            <a:ext cx="1512000"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6" name="Picture Placeholder 6">
            <a:extLst>
              <a:ext uri="{FF2B5EF4-FFF2-40B4-BE49-F238E27FC236}">
                <a16:creationId xmlns:a16="http://schemas.microsoft.com/office/drawing/2014/main" id="{13E1438A-7205-A64F-9BA2-15966D25191B}"/>
              </a:ext>
            </a:extLst>
          </p:cNvPr>
          <p:cNvSpPr>
            <a:spLocks noGrp="1"/>
          </p:cNvSpPr>
          <p:nvPr>
            <p:ph type="pic" sz="quarter" idx="43" hasCustomPrompt="1"/>
          </p:nvPr>
        </p:nvSpPr>
        <p:spPr>
          <a:xfrm>
            <a:off x="3810160" y="3309032"/>
            <a:ext cx="1512000"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30" name="Picture Placeholder 6">
            <a:extLst>
              <a:ext uri="{FF2B5EF4-FFF2-40B4-BE49-F238E27FC236}">
                <a16:creationId xmlns:a16="http://schemas.microsoft.com/office/drawing/2014/main" id="{D2F8F7FC-F872-9A4D-880C-DFB2B6BF2FC9}"/>
              </a:ext>
            </a:extLst>
          </p:cNvPr>
          <p:cNvSpPr>
            <a:spLocks noGrp="1"/>
          </p:cNvSpPr>
          <p:nvPr>
            <p:ph type="pic" sz="quarter" idx="44" hasCustomPrompt="1"/>
          </p:nvPr>
        </p:nvSpPr>
        <p:spPr>
          <a:xfrm>
            <a:off x="5523436" y="3309799"/>
            <a:ext cx="1512000"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3" name="Text Placeholder 2">
            <a:extLst>
              <a:ext uri="{FF2B5EF4-FFF2-40B4-BE49-F238E27FC236}">
                <a16:creationId xmlns:a16="http://schemas.microsoft.com/office/drawing/2014/main" id="{46183151-3EA5-B14B-8BAA-DEB957261212}"/>
              </a:ext>
            </a:extLst>
          </p:cNvPr>
          <p:cNvSpPr>
            <a:spLocks noGrp="1"/>
          </p:cNvSpPr>
          <p:nvPr>
            <p:ph type="body" sz="quarter" idx="45" hasCustomPrompt="1"/>
          </p:nvPr>
        </p:nvSpPr>
        <p:spPr>
          <a:xfrm>
            <a:off x="7236713" y="1302344"/>
            <a:ext cx="1512000" cy="458885"/>
          </a:xfrm>
          <a:prstGeom prst="rect">
            <a:avLst/>
          </a:prstGeom>
        </p:spPr>
        <p:txBody>
          <a:bodyPr lIns="0" tIns="0" rIns="0" bIns="0">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1" name="Content Placeholder 2">
            <a:extLst>
              <a:ext uri="{FF2B5EF4-FFF2-40B4-BE49-F238E27FC236}">
                <a16:creationId xmlns:a16="http://schemas.microsoft.com/office/drawing/2014/main" id="{A5533BCC-E443-5045-AE97-25835E0CD121}"/>
              </a:ext>
            </a:extLst>
          </p:cNvPr>
          <p:cNvSpPr>
            <a:spLocks noGrp="1"/>
          </p:cNvSpPr>
          <p:nvPr>
            <p:ph sz="quarter" idx="46" hasCustomPrompt="1"/>
          </p:nvPr>
        </p:nvSpPr>
        <p:spPr>
          <a:xfrm>
            <a:off x="7226709" y="1875107"/>
            <a:ext cx="1512000" cy="1282682"/>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endParaRPr lang="en-US" dirty="0"/>
          </a:p>
        </p:txBody>
      </p:sp>
      <p:sp>
        <p:nvSpPr>
          <p:cNvPr id="32" name="Picture Placeholder 6">
            <a:extLst>
              <a:ext uri="{FF2B5EF4-FFF2-40B4-BE49-F238E27FC236}">
                <a16:creationId xmlns:a16="http://schemas.microsoft.com/office/drawing/2014/main" id="{5F0A1A9F-D759-624F-B353-9EE6AE93350E}"/>
              </a:ext>
            </a:extLst>
          </p:cNvPr>
          <p:cNvSpPr>
            <a:spLocks noGrp="1"/>
          </p:cNvSpPr>
          <p:nvPr>
            <p:ph type="pic" sz="quarter" idx="47" hasCustomPrompt="1"/>
          </p:nvPr>
        </p:nvSpPr>
        <p:spPr>
          <a:xfrm>
            <a:off x="7236713" y="3307498"/>
            <a:ext cx="1512000" cy="1176774"/>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Tree>
    <p:extLst>
      <p:ext uri="{BB962C8B-B14F-4D97-AF65-F5344CB8AC3E}">
        <p14:creationId xmlns:p14="http://schemas.microsoft.com/office/powerpoint/2010/main" val="13385989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 colums w pics (3)">
    <p:spTree>
      <p:nvGrpSpPr>
        <p:cNvPr id="1" name=""/>
        <p:cNvGrpSpPr/>
        <p:nvPr/>
      </p:nvGrpSpPr>
      <p:grpSpPr>
        <a:xfrm>
          <a:off x="0" y="0"/>
          <a:ext cx="0" cy="0"/>
          <a:chOff x="0" y="0"/>
          <a:chExt cx="0" cy="0"/>
        </a:xfrm>
      </p:grpSpPr>
      <p:sp>
        <p:nvSpPr>
          <p:cNvPr id="33" name="Picture Placeholder 6">
            <a:extLst>
              <a:ext uri="{FF2B5EF4-FFF2-40B4-BE49-F238E27FC236}">
                <a16:creationId xmlns:a16="http://schemas.microsoft.com/office/drawing/2014/main" id="{70F4EDA5-580B-BE42-97C0-AF3A521A37BA}"/>
              </a:ext>
            </a:extLst>
          </p:cNvPr>
          <p:cNvSpPr>
            <a:spLocks noGrp="1"/>
          </p:cNvSpPr>
          <p:nvPr>
            <p:ph type="pic" sz="quarter" idx="48" hasCustomPrompt="1"/>
          </p:nvPr>
        </p:nvSpPr>
        <p:spPr>
          <a:xfrm>
            <a:off x="0" y="-1"/>
            <a:ext cx="9144000" cy="4770000"/>
          </a:xfrm>
          <a:prstGeom prst="rect">
            <a:avLst/>
          </a:prstGeom>
          <a:gradFill>
            <a:gsLst>
              <a:gs pos="25000">
                <a:schemeClr val="bg2"/>
              </a:gs>
              <a:gs pos="100000">
                <a:schemeClr val="tx2">
                  <a:lumMod val="75000"/>
                </a:schemeClr>
              </a:gs>
            </a:gsLst>
            <a:lin ang="2700000" scaled="1"/>
          </a:gradFill>
        </p:spPr>
        <p:txBody>
          <a:bodyPr lIns="0" tIns="0" rIns="0" bIns="0" anchor="ctr">
            <a:noAutofit/>
          </a:bodyPr>
          <a:lstStyle>
            <a:lvl1pPr marL="0" indent="0" algn="ctr">
              <a:buNone/>
              <a:defRPr sz="1000">
                <a:solidFill>
                  <a:schemeClr val="bg1"/>
                </a:solidFill>
                <a:latin typeface="+mn-lt"/>
              </a:defRPr>
            </a:lvl1pPr>
          </a:lstStyle>
          <a:p>
            <a:r>
              <a:rPr lang="en-US" dirty="0"/>
              <a:t>Click to add a picture</a:t>
            </a:r>
          </a:p>
        </p:txBody>
      </p:sp>
      <p:sp>
        <p:nvSpPr>
          <p:cNvPr id="4" name="Rectangle 3">
            <a:extLst>
              <a:ext uri="{FF2B5EF4-FFF2-40B4-BE49-F238E27FC236}">
                <a16:creationId xmlns:a16="http://schemas.microsoft.com/office/drawing/2014/main" id="{5FA5039A-1615-4F47-A564-D70F0E52F17D}"/>
              </a:ext>
            </a:extLst>
          </p:cNvPr>
          <p:cNvSpPr/>
          <p:nvPr userDrawn="1"/>
        </p:nvSpPr>
        <p:spPr>
          <a:xfrm>
            <a:off x="0" y="-1"/>
            <a:ext cx="9144000" cy="2085485"/>
          </a:xfrm>
          <a:prstGeom prst="rect">
            <a:avLst/>
          </a:prstGeom>
          <a:gradFill flip="none" rotWithShape="1">
            <a:gsLst>
              <a:gs pos="0">
                <a:schemeClr val="bg2">
                  <a:alpha val="0"/>
                </a:schemeClr>
              </a:gs>
              <a:gs pos="90000">
                <a:schemeClr val="bg2">
                  <a:alpha val="9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3" name="Picture Placeholder 2">
            <a:extLst>
              <a:ext uri="{FF2B5EF4-FFF2-40B4-BE49-F238E27FC236}">
                <a16:creationId xmlns:a16="http://schemas.microsoft.com/office/drawing/2014/main" id="{FEF02902-FA4A-A242-A3A0-E393DCE2DD19}"/>
              </a:ext>
            </a:extLst>
          </p:cNvPr>
          <p:cNvSpPr>
            <a:spLocks noGrp="1"/>
          </p:cNvSpPr>
          <p:nvPr>
            <p:ph type="pic" sz="quarter" idx="49"/>
          </p:nvPr>
        </p:nvSpPr>
        <p:spPr>
          <a:xfrm>
            <a:off x="384175" y="1166813"/>
            <a:ext cx="8364538" cy="3384549"/>
          </a:xfrm>
          <a:prstGeom prst="rect">
            <a:avLst/>
          </a:prstGeom>
          <a:solidFill>
            <a:schemeClr val="bg1"/>
          </a:solidFill>
        </p:spPr>
        <p:txBody>
          <a:bodyPr anchor="ctr"/>
          <a:lstStyle>
            <a:lvl1pPr marL="0" indent="0" algn="ctr">
              <a:buNone/>
              <a:defRPr sz="600"/>
            </a:lvl1pPr>
          </a:lstStyle>
          <a:p>
            <a:r>
              <a:rPr lang="en-US" dirty="0"/>
              <a:t>Click icon to add picture</a:t>
            </a:r>
          </a:p>
        </p:txBody>
      </p:sp>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solidFill>
                  <a:schemeClr val="bg1"/>
                </a:solidFill>
                <a:latin typeface="+mj-lt"/>
              </a:defRPr>
            </a:lvl1pPr>
          </a:lstStyle>
          <a:p>
            <a:r>
              <a:rPr lang="en-US" dirty="0"/>
              <a:t>Click to add a title</a:t>
            </a:r>
          </a:p>
        </p:txBody>
      </p:sp>
      <p:sp>
        <p:nvSpPr>
          <p:cNvPr id="22" name="Text Placeholder 2"/>
          <p:cNvSpPr>
            <a:spLocks noGrp="1"/>
          </p:cNvSpPr>
          <p:nvPr>
            <p:ph type="body" sz="quarter" idx="22" hasCustomPrompt="1"/>
          </p:nvPr>
        </p:nvSpPr>
        <p:spPr>
          <a:xfrm>
            <a:off x="520246" y="1304645"/>
            <a:ext cx="1512000" cy="783140"/>
          </a:xfrm>
          <a:prstGeom prst="rect">
            <a:avLst/>
          </a:prstGeom>
          <a:solidFill>
            <a:schemeClr val="bg2">
              <a:lumMod val="90000"/>
              <a:lumOff val="10000"/>
            </a:schemeClr>
          </a:solidFill>
        </p:spPr>
        <p:txBody>
          <a:bodyPr lIns="108000" tIns="108000" rIns="108000" bIns="108000">
            <a:noAutofit/>
          </a:bodyPr>
          <a:lstStyle>
            <a:lvl1pPr marL="0" indent="0" algn="l">
              <a:lnSpc>
                <a:spcPct val="100000"/>
              </a:lnSpc>
              <a:spcBef>
                <a:spcPts val="600"/>
              </a:spcBef>
              <a:buNone/>
              <a:defRPr lang="en-US" sz="14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1" name="Text Placeholder 2"/>
          <p:cNvSpPr>
            <a:spLocks noGrp="1"/>
          </p:cNvSpPr>
          <p:nvPr>
            <p:ph type="body" sz="quarter" idx="31" hasCustomPrompt="1"/>
          </p:nvPr>
        </p:nvSpPr>
        <p:spPr>
          <a:xfrm>
            <a:off x="2168123" y="1304645"/>
            <a:ext cx="1512000" cy="783140"/>
          </a:xfrm>
          <a:prstGeom prst="rect">
            <a:avLst/>
          </a:prstGeom>
          <a:solidFill>
            <a:schemeClr val="tx2">
              <a:lumMod val="75000"/>
            </a:schemeClr>
          </a:solidFill>
        </p:spPr>
        <p:txBody>
          <a:bodyPr lIns="108000" tIns="108000" rIns="108000" bIns="108000">
            <a:noAutofit/>
          </a:bodyPr>
          <a:lstStyle>
            <a:lvl1pPr marL="0" indent="0" algn="l">
              <a:lnSpc>
                <a:spcPct val="100000"/>
              </a:lnSpc>
              <a:spcBef>
                <a:spcPts val="600"/>
              </a:spcBef>
              <a:buNone/>
              <a:defRPr lang="en-US" sz="14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6" name="Text Placeholder 2"/>
          <p:cNvSpPr>
            <a:spLocks noGrp="1"/>
          </p:cNvSpPr>
          <p:nvPr>
            <p:ph type="body" sz="quarter" idx="34" hasCustomPrompt="1"/>
          </p:nvPr>
        </p:nvSpPr>
        <p:spPr>
          <a:xfrm>
            <a:off x="3816000" y="1304645"/>
            <a:ext cx="1512000" cy="783140"/>
          </a:xfrm>
          <a:prstGeom prst="rect">
            <a:avLst/>
          </a:prstGeom>
          <a:solidFill>
            <a:schemeClr val="bg2">
              <a:lumMod val="75000"/>
              <a:lumOff val="25000"/>
            </a:schemeClr>
          </a:solidFill>
        </p:spPr>
        <p:txBody>
          <a:bodyPr lIns="108000" tIns="108000" rIns="108000" bIns="108000">
            <a:noAutofit/>
          </a:bodyPr>
          <a:lstStyle>
            <a:lvl1pPr marL="0" indent="0" algn="l">
              <a:lnSpc>
                <a:spcPct val="100000"/>
              </a:lnSpc>
              <a:spcBef>
                <a:spcPts val="600"/>
              </a:spcBef>
              <a:buNone/>
              <a:defRPr lang="en-US" sz="14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81" name="Text Placeholder 2"/>
          <p:cNvSpPr>
            <a:spLocks noGrp="1"/>
          </p:cNvSpPr>
          <p:nvPr>
            <p:ph type="body" sz="quarter" idx="37" hasCustomPrompt="1"/>
          </p:nvPr>
        </p:nvSpPr>
        <p:spPr>
          <a:xfrm>
            <a:off x="5463877" y="1304645"/>
            <a:ext cx="1512000" cy="783140"/>
          </a:xfrm>
          <a:prstGeom prst="rect">
            <a:avLst/>
          </a:prstGeom>
          <a:solidFill>
            <a:schemeClr val="tx2">
              <a:lumMod val="75000"/>
            </a:schemeClr>
          </a:solidFill>
        </p:spPr>
        <p:txBody>
          <a:bodyPr lIns="108000" tIns="108000" rIns="108000" bIns="108000">
            <a:noAutofit/>
          </a:bodyPr>
          <a:lstStyle>
            <a:lvl1pPr marL="0" indent="0" algn="l">
              <a:lnSpc>
                <a:spcPct val="100000"/>
              </a:lnSpc>
              <a:spcBef>
                <a:spcPts val="600"/>
              </a:spcBef>
              <a:buNone/>
              <a:defRPr lang="en-US" sz="14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bg1"/>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40" name="Text Placeholder 23">
            <a:extLst>
              <a:ext uri="{FF2B5EF4-FFF2-40B4-BE49-F238E27FC236}">
                <a16:creationId xmlns:a16="http://schemas.microsoft.com/office/drawing/2014/main" id="{32F94577-9F18-DE4D-A0A9-9ADEBCA20A3E}"/>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1" name="Text Placeholder 26">
            <a:extLst>
              <a:ext uri="{FF2B5EF4-FFF2-40B4-BE49-F238E27FC236}">
                <a16:creationId xmlns:a16="http://schemas.microsoft.com/office/drawing/2014/main" id="{54052D44-6286-7A4C-A104-C5B58C0758F9}"/>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2" name="Text Placeholder 26">
            <a:extLst>
              <a:ext uri="{FF2B5EF4-FFF2-40B4-BE49-F238E27FC236}">
                <a16:creationId xmlns:a16="http://schemas.microsoft.com/office/drawing/2014/main" id="{6965F9F6-9582-3B44-8D17-4FB74185570B}"/>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3" name="Text Placeholder 26">
            <a:extLst>
              <a:ext uri="{FF2B5EF4-FFF2-40B4-BE49-F238E27FC236}">
                <a16:creationId xmlns:a16="http://schemas.microsoft.com/office/drawing/2014/main" id="{B5D6ACFC-59CB-2546-B161-36372765F6ED}"/>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4" name="Text Placeholder 26">
            <a:extLst>
              <a:ext uri="{FF2B5EF4-FFF2-40B4-BE49-F238E27FC236}">
                <a16:creationId xmlns:a16="http://schemas.microsoft.com/office/drawing/2014/main" id="{51B2DDAE-A441-1B46-8A20-9CD58571FFF0}"/>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5" name="Text Placeholder 26">
            <a:extLst>
              <a:ext uri="{FF2B5EF4-FFF2-40B4-BE49-F238E27FC236}">
                <a16:creationId xmlns:a16="http://schemas.microsoft.com/office/drawing/2014/main" id="{4A64439A-CBC6-004B-A46E-1316EF7EF0EF}"/>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6" name="Text Placeholder 26">
            <a:extLst>
              <a:ext uri="{FF2B5EF4-FFF2-40B4-BE49-F238E27FC236}">
                <a16:creationId xmlns:a16="http://schemas.microsoft.com/office/drawing/2014/main" id="{64BE1802-9887-084E-80D2-302F0CAE3E71}"/>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23" name="Text Placeholder 2">
            <a:extLst>
              <a:ext uri="{FF2B5EF4-FFF2-40B4-BE49-F238E27FC236}">
                <a16:creationId xmlns:a16="http://schemas.microsoft.com/office/drawing/2014/main" id="{46183151-3EA5-B14B-8BAA-DEB957261212}"/>
              </a:ext>
            </a:extLst>
          </p:cNvPr>
          <p:cNvSpPr>
            <a:spLocks noGrp="1"/>
          </p:cNvSpPr>
          <p:nvPr>
            <p:ph type="body" sz="quarter" idx="45" hasCustomPrompt="1"/>
          </p:nvPr>
        </p:nvSpPr>
        <p:spPr>
          <a:xfrm>
            <a:off x="7111754" y="1302344"/>
            <a:ext cx="1512000" cy="783140"/>
          </a:xfrm>
          <a:prstGeom prst="rect">
            <a:avLst/>
          </a:prstGeom>
          <a:solidFill>
            <a:schemeClr val="bg2">
              <a:lumMod val="90000"/>
              <a:lumOff val="10000"/>
            </a:schemeClr>
          </a:solidFill>
        </p:spPr>
        <p:txBody>
          <a:bodyPr lIns="108000" tIns="108000" rIns="108000" bIns="108000">
            <a:noAutofit/>
          </a:bodyPr>
          <a:lstStyle>
            <a:lvl1pPr marL="0" indent="0" algn="l">
              <a:lnSpc>
                <a:spcPct val="100000"/>
              </a:lnSpc>
              <a:spcBef>
                <a:spcPts val="600"/>
              </a:spcBef>
              <a:buNone/>
              <a:defRPr lang="en-US" sz="14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24" name="Picture Placeholder 6">
            <a:extLst>
              <a:ext uri="{FF2B5EF4-FFF2-40B4-BE49-F238E27FC236}">
                <a16:creationId xmlns:a16="http://schemas.microsoft.com/office/drawing/2014/main" id="{67F31111-9B73-994F-BE8C-C55388657C7A}"/>
              </a:ext>
            </a:extLst>
          </p:cNvPr>
          <p:cNvSpPr>
            <a:spLocks noGrp="1"/>
          </p:cNvSpPr>
          <p:nvPr>
            <p:ph type="pic" sz="quarter" idx="21" hasCustomPrompt="1"/>
          </p:nvPr>
        </p:nvSpPr>
        <p:spPr>
          <a:xfrm>
            <a:off x="520246" y="3265391"/>
            <a:ext cx="1512000" cy="1152000"/>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9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5" name="Picture Placeholder 6">
            <a:extLst>
              <a:ext uri="{FF2B5EF4-FFF2-40B4-BE49-F238E27FC236}">
                <a16:creationId xmlns:a16="http://schemas.microsoft.com/office/drawing/2014/main" id="{25E0286D-50C3-EE4F-A08D-A45D27C90585}"/>
              </a:ext>
            </a:extLst>
          </p:cNvPr>
          <p:cNvSpPr>
            <a:spLocks noGrp="1"/>
          </p:cNvSpPr>
          <p:nvPr>
            <p:ph type="pic" sz="quarter" idx="42" hasCustomPrompt="1"/>
          </p:nvPr>
        </p:nvSpPr>
        <p:spPr>
          <a:xfrm>
            <a:off x="2168123" y="3266158"/>
            <a:ext cx="1512000" cy="1152000"/>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9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6" name="Picture Placeholder 6">
            <a:extLst>
              <a:ext uri="{FF2B5EF4-FFF2-40B4-BE49-F238E27FC236}">
                <a16:creationId xmlns:a16="http://schemas.microsoft.com/office/drawing/2014/main" id="{13E1438A-7205-A64F-9BA2-15966D25191B}"/>
              </a:ext>
            </a:extLst>
          </p:cNvPr>
          <p:cNvSpPr>
            <a:spLocks noGrp="1"/>
          </p:cNvSpPr>
          <p:nvPr>
            <p:ph type="pic" sz="quarter" idx="43" hasCustomPrompt="1"/>
          </p:nvPr>
        </p:nvSpPr>
        <p:spPr>
          <a:xfrm>
            <a:off x="3816000" y="3266925"/>
            <a:ext cx="1512000" cy="1152000"/>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9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30" name="Picture Placeholder 6">
            <a:extLst>
              <a:ext uri="{FF2B5EF4-FFF2-40B4-BE49-F238E27FC236}">
                <a16:creationId xmlns:a16="http://schemas.microsoft.com/office/drawing/2014/main" id="{D2F8F7FC-F872-9A4D-880C-DFB2B6BF2FC9}"/>
              </a:ext>
            </a:extLst>
          </p:cNvPr>
          <p:cNvSpPr>
            <a:spLocks noGrp="1"/>
          </p:cNvSpPr>
          <p:nvPr>
            <p:ph type="pic" sz="quarter" idx="44" hasCustomPrompt="1"/>
          </p:nvPr>
        </p:nvSpPr>
        <p:spPr>
          <a:xfrm>
            <a:off x="5463877" y="3267692"/>
            <a:ext cx="1512000" cy="1152000"/>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9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32" name="Picture Placeholder 6">
            <a:extLst>
              <a:ext uri="{FF2B5EF4-FFF2-40B4-BE49-F238E27FC236}">
                <a16:creationId xmlns:a16="http://schemas.microsoft.com/office/drawing/2014/main" id="{5F0A1A9F-D759-624F-B353-9EE6AE93350E}"/>
              </a:ext>
            </a:extLst>
          </p:cNvPr>
          <p:cNvSpPr>
            <a:spLocks noGrp="1"/>
          </p:cNvSpPr>
          <p:nvPr>
            <p:ph type="pic" sz="quarter" idx="47" hasCustomPrompt="1"/>
          </p:nvPr>
        </p:nvSpPr>
        <p:spPr>
          <a:xfrm>
            <a:off x="7111754" y="3265391"/>
            <a:ext cx="1512000" cy="1152000"/>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9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36" name="Text Placeholder 4">
            <a:extLst>
              <a:ext uri="{FF2B5EF4-FFF2-40B4-BE49-F238E27FC236}">
                <a16:creationId xmlns:a16="http://schemas.microsoft.com/office/drawing/2014/main" id="{279043FF-304A-4112-AA7D-4E3F21EA80D2}"/>
              </a:ext>
            </a:extLst>
          </p:cNvPr>
          <p:cNvSpPr>
            <a:spLocks noGrp="1"/>
          </p:cNvSpPr>
          <p:nvPr>
            <p:ph type="body" sz="quarter" idx="57" hasCustomPrompt="1"/>
          </p:nvPr>
        </p:nvSpPr>
        <p:spPr>
          <a:xfrm>
            <a:off x="520246" y="2085484"/>
            <a:ext cx="1512000" cy="1179140"/>
          </a:xfrm>
          <a:prstGeom prst="rect">
            <a:avLst/>
          </a:prstGeom>
          <a:solidFill>
            <a:schemeClr val="bg2">
              <a:lumMod val="90000"/>
              <a:lumOff val="10000"/>
            </a:schemeClr>
          </a:solidFill>
        </p:spPr>
        <p:txBody>
          <a:bodyPr lIns="108000" tIns="108000" rIns="108000" bIns="108000">
            <a:noAutofit/>
          </a:bodyPr>
          <a:lstStyle>
            <a:lvl1pPr marL="0" indent="0">
              <a:buNone/>
              <a:defRPr lang="en-US" sz="1100" dirty="0" smtClean="0">
                <a:solidFill>
                  <a:schemeClr val="bg1"/>
                </a:solidFill>
              </a:defRPr>
            </a:lvl1pPr>
            <a:lvl2pPr>
              <a:defRPr lang="en-US" sz="1200" dirty="0" smtClean="0">
                <a:solidFill>
                  <a:schemeClr val="bg1"/>
                </a:solidFill>
              </a:defRPr>
            </a:lvl2pPr>
            <a:lvl3pPr>
              <a:defRPr lang="en-US" sz="1200" dirty="0" smtClean="0">
                <a:solidFill>
                  <a:schemeClr val="bg1"/>
                </a:solidFill>
              </a:defRPr>
            </a:lvl3pPr>
            <a:lvl4pPr>
              <a:defRPr lang="en-US" sz="1200" dirty="0" smtClean="0">
                <a:solidFill>
                  <a:schemeClr val="bg1"/>
                </a:solidFill>
              </a:defRPr>
            </a:lvl4pPr>
            <a:lvl5pPr>
              <a:defRPr lang="en-US" sz="1200" dirty="0">
                <a:solidFill>
                  <a:schemeClr val="bg1"/>
                </a:solidFill>
              </a:defRPr>
            </a:lvl5pPr>
          </a:lstStyle>
          <a:p>
            <a:pPr marL="171450" lvl="0" indent="-171450">
              <a:lnSpc>
                <a:spcPct val="100000"/>
              </a:lnSpc>
              <a:spcBef>
                <a:spcPts val="600"/>
              </a:spcBef>
            </a:pPr>
            <a:r>
              <a:rPr lang="en-US" dirty="0"/>
              <a:t>Click to start texting</a:t>
            </a:r>
          </a:p>
        </p:txBody>
      </p:sp>
      <p:sp>
        <p:nvSpPr>
          <p:cNvPr id="37" name="Text Placeholder 4">
            <a:extLst>
              <a:ext uri="{FF2B5EF4-FFF2-40B4-BE49-F238E27FC236}">
                <a16:creationId xmlns:a16="http://schemas.microsoft.com/office/drawing/2014/main" id="{1A1C0EC7-F428-40B4-B4D4-DBFE66C432E8}"/>
              </a:ext>
            </a:extLst>
          </p:cNvPr>
          <p:cNvSpPr>
            <a:spLocks noGrp="1"/>
          </p:cNvSpPr>
          <p:nvPr>
            <p:ph type="body" sz="quarter" idx="58" hasCustomPrompt="1"/>
          </p:nvPr>
        </p:nvSpPr>
        <p:spPr>
          <a:xfrm>
            <a:off x="2168123" y="2085484"/>
            <a:ext cx="1512000" cy="1179140"/>
          </a:xfrm>
          <a:prstGeom prst="rect">
            <a:avLst/>
          </a:prstGeom>
          <a:solidFill>
            <a:schemeClr val="tx2">
              <a:lumMod val="75000"/>
            </a:schemeClr>
          </a:solidFill>
        </p:spPr>
        <p:txBody>
          <a:bodyPr lIns="108000" tIns="108000" rIns="108000" bIns="108000">
            <a:noAutofit/>
          </a:bodyPr>
          <a:lstStyle>
            <a:lvl1pPr marL="0" indent="0">
              <a:buNone/>
              <a:defRPr lang="en-US" sz="1100" dirty="0" smtClean="0">
                <a:solidFill>
                  <a:schemeClr val="bg1"/>
                </a:solidFill>
              </a:defRPr>
            </a:lvl1pPr>
          </a:lstStyle>
          <a:p>
            <a:pPr marL="171450" lvl="0" indent="-171450">
              <a:lnSpc>
                <a:spcPct val="100000"/>
              </a:lnSpc>
              <a:spcBef>
                <a:spcPts val="600"/>
              </a:spcBef>
            </a:pPr>
            <a:r>
              <a:rPr lang="en-US" dirty="0"/>
              <a:t>Click to start texting</a:t>
            </a:r>
          </a:p>
        </p:txBody>
      </p:sp>
      <p:sp>
        <p:nvSpPr>
          <p:cNvPr id="38" name="Text Placeholder 4">
            <a:extLst>
              <a:ext uri="{FF2B5EF4-FFF2-40B4-BE49-F238E27FC236}">
                <a16:creationId xmlns:a16="http://schemas.microsoft.com/office/drawing/2014/main" id="{49EE3D8E-F1D1-435A-8BC7-50CE298FCA46}"/>
              </a:ext>
            </a:extLst>
          </p:cNvPr>
          <p:cNvSpPr>
            <a:spLocks noGrp="1"/>
          </p:cNvSpPr>
          <p:nvPr>
            <p:ph type="body" sz="quarter" idx="59" hasCustomPrompt="1"/>
          </p:nvPr>
        </p:nvSpPr>
        <p:spPr>
          <a:xfrm>
            <a:off x="3816000" y="2085484"/>
            <a:ext cx="1512000" cy="1179140"/>
          </a:xfrm>
          <a:prstGeom prst="rect">
            <a:avLst/>
          </a:prstGeom>
          <a:solidFill>
            <a:schemeClr val="bg2">
              <a:lumMod val="75000"/>
              <a:lumOff val="25000"/>
            </a:schemeClr>
          </a:solidFill>
        </p:spPr>
        <p:txBody>
          <a:bodyPr lIns="108000" tIns="108000" rIns="108000" bIns="108000">
            <a:noAutofit/>
          </a:bodyPr>
          <a:lstStyle>
            <a:lvl1pPr marL="0" indent="0">
              <a:buNone/>
              <a:defRPr lang="en-US" sz="1100" dirty="0" smtClean="0">
                <a:solidFill>
                  <a:schemeClr val="bg1"/>
                </a:solidFill>
              </a:defRPr>
            </a:lvl1pPr>
          </a:lstStyle>
          <a:p>
            <a:pPr marL="171450" lvl="0" indent="-171450">
              <a:lnSpc>
                <a:spcPct val="100000"/>
              </a:lnSpc>
              <a:spcBef>
                <a:spcPts val="600"/>
              </a:spcBef>
            </a:pPr>
            <a:r>
              <a:rPr lang="en-US" dirty="0"/>
              <a:t>Click to start texting</a:t>
            </a:r>
          </a:p>
        </p:txBody>
      </p:sp>
      <p:sp>
        <p:nvSpPr>
          <p:cNvPr id="39" name="Text Placeholder 4">
            <a:extLst>
              <a:ext uri="{FF2B5EF4-FFF2-40B4-BE49-F238E27FC236}">
                <a16:creationId xmlns:a16="http://schemas.microsoft.com/office/drawing/2014/main" id="{2C99AA90-4724-4A56-9404-228892065F9F}"/>
              </a:ext>
            </a:extLst>
          </p:cNvPr>
          <p:cNvSpPr>
            <a:spLocks noGrp="1"/>
          </p:cNvSpPr>
          <p:nvPr>
            <p:ph type="body" sz="quarter" idx="60" hasCustomPrompt="1"/>
          </p:nvPr>
        </p:nvSpPr>
        <p:spPr>
          <a:xfrm>
            <a:off x="5463877" y="2085484"/>
            <a:ext cx="1512000" cy="1179140"/>
          </a:xfrm>
          <a:prstGeom prst="rect">
            <a:avLst/>
          </a:prstGeom>
          <a:solidFill>
            <a:schemeClr val="tx2">
              <a:lumMod val="75000"/>
            </a:schemeClr>
          </a:solidFill>
        </p:spPr>
        <p:txBody>
          <a:bodyPr lIns="108000" tIns="108000" rIns="108000" bIns="108000">
            <a:noAutofit/>
          </a:bodyPr>
          <a:lstStyle>
            <a:lvl1pPr marL="0" indent="0">
              <a:buNone/>
              <a:defRPr lang="en-US" sz="1100" dirty="0" smtClean="0">
                <a:solidFill>
                  <a:schemeClr val="bg1"/>
                </a:solidFill>
              </a:defRPr>
            </a:lvl1pPr>
          </a:lstStyle>
          <a:p>
            <a:pPr marL="171450" lvl="0" indent="-171450">
              <a:lnSpc>
                <a:spcPct val="100000"/>
              </a:lnSpc>
              <a:spcBef>
                <a:spcPts val="600"/>
              </a:spcBef>
            </a:pPr>
            <a:r>
              <a:rPr lang="en-US" dirty="0"/>
              <a:t>Click to start texting</a:t>
            </a:r>
          </a:p>
        </p:txBody>
      </p:sp>
      <p:sp>
        <p:nvSpPr>
          <p:cNvPr id="47" name="Text Placeholder 4">
            <a:extLst>
              <a:ext uri="{FF2B5EF4-FFF2-40B4-BE49-F238E27FC236}">
                <a16:creationId xmlns:a16="http://schemas.microsoft.com/office/drawing/2014/main" id="{48952951-616B-4328-B7D8-0D8874472BA3}"/>
              </a:ext>
            </a:extLst>
          </p:cNvPr>
          <p:cNvSpPr>
            <a:spLocks noGrp="1"/>
          </p:cNvSpPr>
          <p:nvPr>
            <p:ph type="body" sz="quarter" idx="61" hasCustomPrompt="1"/>
          </p:nvPr>
        </p:nvSpPr>
        <p:spPr>
          <a:xfrm>
            <a:off x="7111754" y="2085484"/>
            <a:ext cx="1512000" cy="1179140"/>
          </a:xfrm>
          <a:prstGeom prst="rect">
            <a:avLst/>
          </a:prstGeom>
          <a:solidFill>
            <a:schemeClr val="bg2">
              <a:lumMod val="90000"/>
              <a:lumOff val="10000"/>
            </a:schemeClr>
          </a:solidFill>
        </p:spPr>
        <p:txBody>
          <a:bodyPr lIns="108000" tIns="108000" rIns="108000" bIns="108000">
            <a:noAutofit/>
          </a:bodyPr>
          <a:lstStyle>
            <a:lvl1pPr marL="0" indent="0">
              <a:buNone/>
              <a:defRPr lang="en-US" sz="1100" dirty="0" smtClean="0">
                <a:solidFill>
                  <a:schemeClr val="bg1"/>
                </a:solidFill>
              </a:defRPr>
            </a:lvl1pPr>
            <a:lvl2pPr>
              <a:defRPr lang="en-US" sz="1200" dirty="0" smtClean="0">
                <a:solidFill>
                  <a:schemeClr val="bg1"/>
                </a:solidFill>
              </a:defRPr>
            </a:lvl2pPr>
            <a:lvl3pPr>
              <a:defRPr lang="en-US" sz="1200" dirty="0" smtClean="0">
                <a:solidFill>
                  <a:schemeClr val="bg1"/>
                </a:solidFill>
              </a:defRPr>
            </a:lvl3pPr>
            <a:lvl4pPr>
              <a:defRPr lang="en-US" sz="1200" dirty="0" smtClean="0">
                <a:solidFill>
                  <a:schemeClr val="bg1"/>
                </a:solidFill>
              </a:defRPr>
            </a:lvl4pPr>
            <a:lvl5pPr>
              <a:defRPr lang="en-US" sz="1200" dirty="0">
                <a:solidFill>
                  <a:schemeClr val="bg1"/>
                </a:solidFill>
              </a:defRPr>
            </a:lvl5pPr>
          </a:lstStyle>
          <a:p>
            <a:pPr marL="171450" lvl="0" indent="-171450">
              <a:lnSpc>
                <a:spcPct val="100000"/>
              </a:lnSpc>
              <a:spcBef>
                <a:spcPts val="600"/>
              </a:spcBef>
            </a:pPr>
            <a:r>
              <a:rPr lang="en-US" dirty="0"/>
              <a:t>Click to start texting</a:t>
            </a:r>
          </a:p>
        </p:txBody>
      </p:sp>
    </p:spTree>
    <p:extLst>
      <p:ext uri="{BB962C8B-B14F-4D97-AF65-F5344CB8AC3E}">
        <p14:creationId xmlns:p14="http://schemas.microsoft.com/office/powerpoint/2010/main" val="9528964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 colums w pics (4)">
    <p:spTree>
      <p:nvGrpSpPr>
        <p:cNvPr id="1" name=""/>
        <p:cNvGrpSpPr/>
        <p:nvPr/>
      </p:nvGrpSpPr>
      <p:grpSpPr>
        <a:xfrm>
          <a:off x="0" y="0"/>
          <a:ext cx="0" cy="0"/>
          <a:chOff x="0" y="0"/>
          <a:chExt cx="0" cy="0"/>
        </a:xfrm>
      </p:grpSpPr>
      <p:sp>
        <p:nvSpPr>
          <p:cNvPr id="33" name="Picture Placeholder 6">
            <a:extLst>
              <a:ext uri="{FF2B5EF4-FFF2-40B4-BE49-F238E27FC236}">
                <a16:creationId xmlns:a16="http://schemas.microsoft.com/office/drawing/2014/main" id="{70F4EDA5-580B-BE42-97C0-AF3A521A37BA}"/>
              </a:ext>
            </a:extLst>
          </p:cNvPr>
          <p:cNvSpPr>
            <a:spLocks noGrp="1"/>
          </p:cNvSpPr>
          <p:nvPr>
            <p:ph type="pic" sz="quarter" idx="48" hasCustomPrompt="1"/>
          </p:nvPr>
        </p:nvSpPr>
        <p:spPr>
          <a:xfrm>
            <a:off x="0" y="-1"/>
            <a:ext cx="9144000" cy="4770000"/>
          </a:xfrm>
          <a:prstGeom prst="rect">
            <a:avLst/>
          </a:prstGeom>
          <a:gradFill>
            <a:gsLst>
              <a:gs pos="25000">
                <a:schemeClr val="bg2"/>
              </a:gs>
              <a:gs pos="100000">
                <a:schemeClr val="tx2">
                  <a:lumMod val="75000"/>
                </a:schemeClr>
              </a:gs>
            </a:gsLst>
            <a:lin ang="2700000" scaled="1"/>
          </a:gradFill>
        </p:spPr>
        <p:txBody>
          <a:bodyPr lIns="0" tIns="0" rIns="0" bIns="0" anchor="ctr">
            <a:noAutofit/>
          </a:bodyPr>
          <a:lstStyle>
            <a:lvl1pPr marL="0" indent="0" algn="ctr">
              <a:buNone/>
              <a:defRPr sz="1000">
                <a:solidFill>
                  <a:schemeClr val="bg1"/>
                </a:solidFill>
                <a:latin typeface="+mn-lt"/>
              </a:defRPr>
            </a:lvl1pPr>
          </a:lstStyle>
          <a:p>
            <a:r>
              <a:rPr lang="en-US" dirty="0"/>
              <a:t>Click to add a picture</a:t>
            </a:r>
          </a:p>
        </p:txBody>
      </p:sp>
      <p:sp>
        <p:nvSpPr>
          <p:cNvPr id="4" name="Rectangle 3">
            <a:extLst>
              <a:ext uri="{FF2B5EF4-FFF2-40B4-BE49-F238E27FC236}">
                <a16:creationId xmlns:a16="http://schemas.microsoft.com/office/drawing/2014/main" id="{5FA5039A-1615-4F47-A564-D70F0E52F17D}"/>
              </a:ext>
            </a:extLst>
          </p:cNvPr>
          <p:cNvSpPr/>
          <p:nvPr userDrawn="1"/>
        </p:nvSpPr>
        <p:spPr>
          <a:xfrm>
            <a:off x="0" y="-1"/>
            <a:ext cx="9144000" cy="2085485"/>
          </a:xfrm>
          <a:prstGeom prst="rect">
            <a:avLst/>
          </a:prstGeom>
          <a:gradFill flip="none" rotWithShape="1">
            <a:gsLst>
              <a:gs pos="0">
                <a:schemeClr val="bg2">
                  <a:alpha val="0"/>
                </a:schemeClr>
              </a:gs>
              <a:gs pos="90000">
                <a:schemeClr val="bg2">
                  <a:alpha val="9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3" name="Picture Placeholder 2">
            <a:extLst>
              <a:ext uri="{FF2B5EF4-FFF2-40B4-BE49-F238E27FC236}">
                <a16:creationId xmlns:a16="http://schemas.microsoft.com/office/drawing/2014/main" id="{FEF02902-FA4A-A242-A3A0-E393DCE2DD19}"/>
              </a:ext>
            </a:extLst>
          </p:cNvPr>
          <p:cNvSpPr>
            <a:spLocks noGrp="1"/>
          </p:cNvSpPr>
          <p:nvPr>
            <p:ph type="pic" sz="quarter" idx="49"/>
          </p:nvPr>
        </p:nvSpPr>
        <p:spPr>
          <a:xfrm>
            <a:off x="384175" y="1166813"/>
            <a:ext cx="8364538" cy="3384549"/>
          </a:xfrm>
          <a:prstGeom prst="rect">
            <a:avLst/>
          </a:prstGeom>
          <a:solidFill>
            <a:schemeClr val="bg1"/>
          </a:solidFill>
        </p:spPr>
        <p:txBody>
          <a:bodyPr anchor="ctr"/>
          <a:lstStyle>
            <a:lvl1pPr marL="0" indent="0" algn="ctr">
              <a:buNone/>
              <a:defRPr sz="600"/>
            </a:lvl1pPr>
          </a:lstStyle>
          <a:p>
            <a:r>
              <a:rPr lang="en-US" dirty="0"/>
              <a:t>Click icon to add picture</a:t>
            </a:r>
          </a:p>
        </p:txBody>
      </p:sp>
      <p:sp>
        <p:nvSpPr>
          <p:cNvPr id="5" name="Text Placeholder 4">
            <a:extLst>
              <a:ext uri="{FF2B5EF4-FFF2-40B4-BE49-F238E27FC236}">
                <a16:creationId xmlns:a16="http://schemas.microsoft.com/office/drawing/2014/main" id="{2B409978-C99F-451B-B22D-90BEFE6C9A4C}"/>
              </a:ext>
            </a:extLst>
          </p:cNvPr>
          <p:cNvSpPr>
            <a:spLocks noGrp="1"/>
          </p:cNvSpPr>
          <p:nvPr>
            <p:ph type="body" sz="quarter" idx="57" hasCustomPrompt="1"/>
          </p:nvPr>
        </p:nvSpPr>
        <p:spPr>
          <a:xfrm>
            <a:off x="520246" y="1854343"/>
            <a:ext cx="1512000" cy="783140"/>
          </a:xfrm>
          <a:prstGeom prst="rect">
            <a:avLst/>
          </a:prstGeom>
          <a:solidFill>
            <a:schemeClr val="bg2">
              <a:lumMod val="90000"/>
              <a:lumOff val="10000"/>
            </a:schemeClr>
          </a:solidFill>
        </p:spPr>
        <p:txBody>
          <a:bodyPr lIns="108000" tIns="108000" rIns="108000" bIns="108000">
            <a:noAutofit/>
          </a:bodyPr>
          <a:lstStyle>
            <a:lvl1pPr marL="0" indent="0">
              <a:buNone/>
              <a:defRPr lang="en-US" sz="1100" dirty="0" smtClean="0">
                <a:solidFill>
                  <a:schemeClr val="bg1"/>
                </a:solidFill>
              </a:defRPr>
            </a:lvl1pPr>
            <a:lvl2pPr>
              <a:defRPr lang="en-US" sz="1200" dirty="0" smtClean="0">
                <a:solidFill>
                  <a:schemeClr val="bg1"/>
                </a:solidFill>
              </a:defRPr>
            </a:lvl2pPr>
            <a:lvl3pPr>
              <a:defRPr lang="en-US" sz="1200" dirty="0" smtClean="0">
                <a:solidFill>
                  <a:schemeClr val="bg1"/>
                </a:solidFill>
              </a:defRPr>
            </a:lvl3pPr>
            <a:lvl4pPr>
              <a:defRPr lang="en-US" sz="1200" dirty="0" smtClean="0">
                <a:solidFill>
                  <a:schemeClr val="bg1"/>
                </a:solidFill>
              </a:defRPr>
            </a:lvl4pPr>
            <a:lvl5pPr>
              <a:defRPr lang="en-US" sz="1200" dirty="0">
                <a:solidFill>
                  <a:schemeClr val="bg1"/>
                </a:solidFill>
              </a:defRPr>
            </a:lvl5pPr>
          </a:lstStyle>
          <a:p>
            <a:pPr marL="171450" lvl="0" indent="-171450">
              <a:lnSpc>
                <a:spcPct val="100000"/>
              </a:lnSpc>
              <a:spcBef>
                <a:spcPts val="600"/>
              </a:spcBef>
            </a:pPr>
            <a:r>
              <a:rPr lang="en-US" dirty="0"/>
              <a:t>Click to start texting</a:t>
            </a:r>
          </a:p>
        </p:txBody>
      </p:sp>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solidFill>
                  <a:schemeClr val="bg1"/>
                </a:solidFill>
                <a:latin typeface="+mj-lt"/>
              </a:defRPr>
            </a:lvl1pPr>
          </a:lstStyle>
          <a:p>
            <a:r>
              <a:rPr lang="en-US" dirty="0"/>
              <a:t>Click to add a title</a:t>
            </a:r>
          </a:p>
        </p:txBody>
      </p:sp>
      <p:sp>
        <p:nvSpPr>
          <p:cNvPr id="22" name="Text Placeholder 2"/>
          <p:cNvSpPr>
            <a:spLocks noGrp="1"/>
          </p:cNvSpPr>
          <p:nvPr>
            <p:ph type="body" sz="quarter" idx="22" hasCustomPrompt="1"/>
          </p:nvPr>
        </p:nvSpPr>
        <p:spPr>
          <a:xfrm>
            <a:off x="520246" y="1289278"/>
            <a:ext cx="1512000" cy="442868"/>
          </a:xfrm>
          <a:prstGeom prst="rect">
            <a:avLst/>
          </a:prstGeom>
          <a:solidFill>
            <a:schemeClr val="accent4"/>
          </a:solidFill>
        </p:spPr>
        <p:txBody>
          <a:bodyPr lIns="72000" tIns="36000" rIns="72000" bIns="72000" anchor="ctr">
            <a:noAutofit/>
          </a:bodyPr>
          <a:lstStyle>
            <a:lvl1pPr marL="0" indent="0" algn="ctr">
              <a:lnSpc>
                <a:spcPct val="100000"/>
              </a:lnSpc>
              <a:spcBef>
                <a:spcPts val="600"/>
              </a:spcBef>
              <a:buFont typeface="Arial" panose="020B0604020202020204" pitchFamily="34" charset="0"/>
              <a:buNone/>
              <a:defRPr lang="en-US" sz="12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1" name="Text Placeholder 2"/>
          <p:cNvSpPr>
            <a:spLocks noGrp="1"/>
          </p:cNvSpPr>
          <p:nvPr>
            <p:ph type="body" sz="quarter" idx="31" hasCustomPrompt="1"/>
          </p:nvPr>
        </p:nvSpPr>
        <p:spPr>
          <a:xfrm>
            <a:off x="2168123" y="1289278"/>
            <a:ext cx="1512000" cy="442868"/>
          </a:xfrm>
          <a:prstGeom prst="rect">
            <a:avLst/>
          </a:prstGeom>
          <a:solidFill>
            <a:schemeClr val="accent4"/>
          </a:solidFill>
        </p:spPr>
        <p:txBody>
          <a:bodyPr lIns="72000" tIns="36000" rIns="72000" bIns="72000" anchor="ctr">
            <a:noAutofit/>
          </a:bodyPr>
          <a:lstStyle>
            <a:lvl1pPr marL="0" indent="0" algn="ctr">
              <a:lnSpc>
                <a:spcPct val="100000"/>
              </a:lnSpc>
              <a:spcBef>
                <a:spcPts val="600"/>
              </a:spcBef>
              <a:buFont typeface="Arial" panose="020B0604020202020204" pitchFamily="34" charset="0"/>
              <a:buNone/>
              <a:defRPr lang="en-US" sz="12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6" name="Text Placeholder 2"/>
          <p:cNvSpPr>
            <a:spLocks noGrp="1"/>
          </p:cNvSpPr>
          <p:nvPr>
            <p:ph type="body" sz="quarter" idx="34" hasCustomPrompt="1"/>
          </p:nvPr>
        </p:nvSpPr>
        <p:spPr>
          <a:xfrm>
            <a:off x="3816000" y="1289278"/>
            <a:ext cx="1512000" cy="442868"/>
          </a:xfrm>
          <a:prstGeom prst="rect">
            <a:avLst/>
          </a:prstGeom>
          <a:solidFill>
            <a:schemeClr val="accent4"/>
          </a:solidFill>
        </p:spPr>
        <p:txBody>
          <a:bodyPr lIns="72000" tIns="36000" rIns="72000" bIns="72000" anchor="ctr">
            <a:noAutofit/>
          </a:bodyPr>
          <a:lstStyle>
            <a:lvl1pPr marL="0" indent="0" algn="ctr">
              <a:lnSpc>
                <a:spcPct val="100000"/>
              </a:lnSpc>
              <a:spcBef>
                <a:spcPts val="600"/>
              </a:spcBef>
              <a:buFont typeface="Arial" panose="020B0604020202020204" pitchFamily="34" charset="0"/>
              <a:buNone/>
              <a:defRPr lang="en-US" sz="12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81" name="Text Placeholder 2"/>
          <p:cNvSpPr>
            <a:spLocks noGrp="1"/>
          </p:cNvSpPr>
          <p:nvPr>
            <p:ph type="body" sz="quarter" idx="37" hasCustomPrompt="1"/>
          </p:nvPr>
        </p:nvSpPr>
        <p:spPr>
          <a:xfrm>
            <a:off x="5463877" y="1289278"/>
            <a:ext cx="1512000" cy="442868"/>
          </a:xfrm>
          <a:prstGeom prst="rect">
            <a:avLst/>
          </a:prstGeom>
          <a:solidFill>
            <a:schemeClr val="accent4"/>
          </a:solidFill>
        </p:spPr>
        <p:txBody>
          <a:bodyPr lIns="72000" tIns="36000" rIns="72000" bIns="72000" anchor="ctr">
            <a:noAutofit/>
          </a:bodyPr>
          <a:lstStyle>
            <a:lvl1pPr marL="0" indent="0" algn="ctr">
              <a:lnSpc>
                <a:spcPct val="100000"/>
              </a:lnSpc>
              <a:spcBef>
                <a:spcPts val="600"/>
              </a:spcBef>
              <a:buFont typeface="Arial" panose="020B0604020202020204" pitchFamily="34" charset="0"/>
              <a:buNone/>
              <a:defRPr lang="en-US" sz="12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bg1"/>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40" name="Text Placeholder 23">
            <a:extLst>
              <a:ext uri="{FF2B5EF4-FFF2-40B4-BE49-F238E27FC236}">
                <a16:creationId xmlns:a16="http://schemas.microsoft.com/office/drawing/2014/main" id="{32F94577-9F18-DE4D-A0A9-9ADEBCA20A3E}"/>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1" name="Text Placeholder 26">
            <a:extLst>
              <a:ext uri="{FF2B5EF4-FFF2-40B4-BE49-F238E27FC236}">
                <a16:creationId xmlns:a16="http://schemas.microsoft.com/office/drawing/2014/main" id="{54052D44-6286-7A4C-A104-C5B58C0758F9}"/>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2" name="Text Placeholder 26">
            <a:extLst>
              <a:ext uri="{FF2B5EF4-FFF2-40B4-BE49-F238E27FC236}">
                <a16:creationId xmlns:a16="http://schemas.microsoft.com/office/drawing/2014/main" id="{6965F9F6-9582-3B44-8D17-4FB74185570B}"/>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3" name="Text Placeholder 26">
            <a:extLst>
              <a:ext uri="{FF2B5EF4-FFF2-40B4-BE49-F238E27FC236}">
                <a16:creationId xmlns:a16="http://schemas.microsoft.com/office/drawing/2014/main" id="{B5D6ACFC-59CB-2546-B161-36372765F6ED}"/>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4" name="Text Placeholder 26">
            <a:extLst>
              <a:ext uri="{FF2B5EF4-FFF2-40B4-BE49-F238E27FC236}">
                <a16:creationId xmlns:a16="http://schemas.microsoft.com/office/drawing/2014/main" id="{51B2DDAE-A441-1B46-8A20-9CD58571FFF0}"/>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5" name="Text Placeholder 26">
            <a:extLst>
              <a:ext uri="{FF2B5EF4-FFF2-40B4-BE49-F238E27FC236}">
                <a16:creationId xmlns:a16="http://schemas.microsoft.com/office/drawing/2014/main" id="{4A64439A-CBC6-004B-A46E-1316EF7EF0EF}"/>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6" name="Text Placeholder 26">
            <a:extLst>
              <a:ext uri="{FF2B5EF4-FFF2-40B4-BE49-F238E27FC236}">
                <a16:creationId xmlns:a16="http://schemas.microsoft.com/office/drawing/2014/main" id="{64BE1802-9887-084E-80D2-302F0CAE3E71}"/>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23" name="Text Placeholder 2">
            <a:extLst>
              <a:ext uri="{FF2B5EF4-FFF2-40B4-BE49-F238E27FC236}">
                <a16:creationId xmlns:a16="http://schemas.microsoft.com/office/drawing/2014/main" id="{46183151-3EA5-B14B-8BAA-DEB957261212}"/>
              </a:ext>
            </a:extLst>
          </p:cNvPr>
          <p:cNvSpPr>
            <a:spLocks noGrp="1"/>
          </p:cNvSpPr>
          <p:nvPr>
            <p:ph type="body" sz="quarter" idx="45" hasCustomPrompt="1"/>
          </p:nvPr>
        </p:nvSpPr>
        <p:spPr>
          <a:xfrm>
            <a:off x="7111754" y="1286977"/>
            <a:ext cx="1512000" cy="442868"/>
          </a:xfrm>
          <a:prstGeom prst="rect">
            <a:avLst/>
          </a:prstGeom>
          <a:solidFill>
            <a:schemeClr val="accent4"/>
          </a:solidFill>
        </p:spPr>
        <p:txBody>
          <a:bodyPr lIns="72000" tIns="36000" rIns="72000" bIns="72000" anchor="ctr">
            <a:noAutofit/>
          </a:bodyPr>
          <a:lstStyle>
            <a:lvl1pPr marL="0" indent="0" algn="ctr">
              <a:lnSpc>
                <a:spcPct val="100000"/>
              </a:lnSpc>
              <a:spcBef>
                <a:spcPts val="600"/>
              </a:spcBef>
              <a:buFont typeface="Arial" panose="020B0604020202020204" pitchFamily="34" charset="0"/>
              <a:buNone/>
              <a:defRPr lang="en-US" sz="12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24" name="Picture Placeholder 6">
            <a:extLst>
              <a:ext uri="{FF2B5EF4-FFF2-40B4-BE49-F238E27FC236}">
                <a16:creationId xmlns:a16="http://schemas.microsoft.com/office/drawing/2014/main" id="{67F31111-9B73-994F-BE8C-C55388657C7A}"/>
              </a:ext>
            </a:extLst>
          </p:cNvPr>
          <p:cNvSpPr>
            <a:spLocks noGrp="1"/>
          </p:cNvSpPr>
          <p:nvPr>
            <p:ph type="pic" sz="quarter" idx="21" hasCustomPrompt="1"/>
          </p:nvPr>
        </p:nvSpPr>
        <p:spPr>
          <a:xfrm>
            <a:off x="520246" y="3531511"/>
            <a:ext cx="1512000" cy="885879"/>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9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5" name="Picture Placeholder 6">
            <a:extLst>
              <a:ext uri="{FF2B5EF4-FFF2-40B4-BE49-F238E27FC236}">
                <a16:creationId xmlns:a16="http://schemas.microsoft.com/office/drawing/2014/main" id="{25E0286D-50C3-EE4F-A08D-A45D27C90585}"/>
              </a:ext>
            </a:extLst>
          </p:cNvPr>
          <p:cNvSpPr>
            <a:spLocks noGrp="1"/>
          </p:cNvSpPr>
          <p:nvPr>
            <p:ph type="pic" sz="quarter" idx="42" hasCustomPrompt="1"/>
          </p:nvPr>
        </p:nvSpPr>
        <p:spPr>
          <a:xfrm>
            <a:off x="2168123" y="3532278"/>
            <a:ext cx="1512000" cy="885879"/>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9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6" name="Picture Placeholder 6">
            <a:extLst>
              <a:ext uri="{FF2B5EF4-FFF2-40B4-BE49-F238E27FC236}">
                <a16:creationId xmlns:a16="http://schemas.microsoft.com/office/drawing/2014/main" id="{13E1438A-7205-A64F-9BA2-15966D25191B}"/>
              </a:ext>
            </a:extLst>
          </p:cNvPr>
          <p:cNvSpPr>
            <a:spLocks noGrp="1"/>
          </p:cNvSpPr>
          <p:nvPr>
            <p:ph type="pic" sz="quarter" idx="43" hasCustomPrompt="1"/>
          </p:nvPr>
        </p:nvSpPr>
        <p:spPr>
          <a:xfrm>
            <a:off x="3816000" y="3533045"/>
            <a:ext cx="1512000" cy="885879"/>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9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30" name="Picture Placeholder 6">
            <a:extLst>
              <a:ext uri="{FF2B5EF4-FFF2-40B4-BE49-F238E27FC236}">
                <a16:creationId xmlns:a16="http://schemas.microsoft.com/office/drawing/2014/main" id="{D2F8F7FC-F872-9A4D-880C-DFB2B6BF2FC9}"/>
              </a:ext>
            </a:extLst>
          </p:cNvPr>
          <p:cNvSpPr>
            <a:spLocks noGrp="1"/>
          </p:cNvSpPr>
          <p:nvPr>
            <p:ph type="pic" sz="quarter" idx="44" hasCustomPrompt="1"/>
          </p:nvPr>
        </p:nvSpPr>
        <p:spPr>
          <a:xfrm>
            <a:off x="5463877" y="3533812"/>
            <a:ext cx="1512000" cy="885879"/>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9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32" name="Picture Placeholder 6">
            <a:extLst>
              <a:ext uri="{FF2B5EF4-FFF2-40B4-BE49-F238E27FC236}">
                <a16:creationId xmlns:a16="http://schemas.microsoft.com/office/drawing/2014/main" id="{5F0A1A9F-D759-624F-B353-9EE6AE93350E}"/>
              </a:ext>
            </a:extLst>
          </p:cNvPr>
          <p:cNvSpPr>
            <a:spLocks noGrp="1"/>
          </p:cNvSpPr>
          <p:nvPr>
            <p:ph type="pic" sz="quarter" idx="47" hasCustomPrompt="1"/>
          </p:nvPr>
        </p:nvSpPr>
        <p:spPr>
          <a:xfrm>
            <a:off x="7111754" y="3531511"/>
            <a:ext cx="1512000" cy="885879"/>
          </a:xfrm>
          <a:prstGeom prst="rect">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900">
                <a:solidFill>
                  <a:schemeClr val="bg2"/>
                </a:solidFill>
                <a:latin typeface="+mn-lt"/>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49" name="Text Placeholder 4">
            <a:extLst>
              <a:ext uri="{FF2B5EF4-FFF2-40B4-BE49-F238E27FC236}">
                <a16:creationId xmlns:a16="http://schemas.microsoft.com/office/drawing/2014/main" id="{F6EA8471-D1E4-4A65-88C9-A5D003429857}"/>
              </a:ext>
            </a:extLst>
          </p:cNvPr>
          <p:cNvSpPr>
            <a:spLocks noGrp="1"/>
          </p:cNvSpPr>
          <p:nvPr>
            <p:ph type="body" sz="quarter" idx="58" hasCustomPrompt="1"/>
          </p:nvPr>
        </p:nvSpPr>
        <p:spPr>
          <a:xfrm>
            <a:off x="2168123" y="1854343"/>
            <a:ext cx="1512000" cy="783140"/>
          </a:xfrm>
          <a:prstGeom prst="rect">
            <a:avLst/>
          </a:prstGeom>
          <a:solidFill>
            <a:schemeClr val="tx2">
              <a:lumMod val="75000"/>
            </a:schemeClr>
          </a:solidFill>
        </p:spPr>
        <p:txBody>
          <a:bodyPr lIns="108000" tIns="108000" rIns="108000" bIns="108000">
            <a:noAutofit/>
          </a:bodyPr>
          <a:lstStyle>
            <a:lvl1pPr marL="0" indent="0">
              <a:buNone/>
              <a:defRPr lang="en-US" sz="1100" dirty="0" smtClean="0">
                <a:solidFill>
                  <a:schemeClr val="bg1"/>
                </a:solidFill>
              </a:defRPr>
            </a:lvl1pPr>
          </a:lstStyle>
          <a:p>
            <a:pPr marL="171450" lvl="0" indent="-171450">
              <a:lnSpc>
                <a:spcPct val="100000"/>
              </a:lnSpc>
              <a:spcBef>
                <a:spcPts val="600"/>
              </a:spcBef>
            </a:pPr>
            <a:r>
              <a:rPr lang="en-US" dirty="0"/>
              <a:t>Click to start texting</a:t>
            </a:r>
          </a:p>
        </p:txBody>
      </p:sp>
      <p:sp>
        <p:nvSpPr>
          <p:cNvPr id="50" name="Text Placeholder 4">
            <a:extLst>
              <a:ext uri="{FF2B5EF4-FFF2-40B4-BE49-F238E27FC236}">
                <a16:creationId xmlns:a16="http://schemas.microsoft.com/office/drawing/2014/main" id="{DBECBF94-1392-45AF-939B-6E5818044EAB}"/>
              </a:ext>
            </a:extLst>
          </p:cNvPr>
          <p:cNvSpPr>
            <a:spLocks noGrp="1"/>
          </p:cNvSpPr>
          <p:nvPr>
            <p:ph type="body" sz="quarter" idx="59" hasCustomPrompt="1"/>
          </p:nvPr>
        </p:nvSpPr>
        <p:spPr>
          <a:xfrm>
            <a:off x="3816000" y="1854343"/>
            <a:ext cx="1512000" cy="783140"/>
          </a:xfrm>
          <a:prstGeom prst="rect">
            <a:avLst/>
          </a:prstGeom>
          <a:solidFill>
            <a:schemeClr val="bg2">
              <a:lumMod val="75000"/>
              <a:lumOff val="25000"/>
            </a:schemeClr>
          </a:solidFill>
        </p:spPr>
        <p:txBody>
          <a:bodyPr lIns="108000" tIns="108000" rIns="108000" bIns="108000">
            <a:noAutofit/>
          </a:bodyPr>
          <a:lstStyle>
            <a:lvl1pPr marL="0" indent="0">
              <a:buNone/>
              <a:defRPr lang="en-US" sz="1100" dirty="0" smtClean="0">
                <a:solidFill>
                  <a:schemeClr val="bg1"/>
                </a:solidFill>
              </a:defRPr>
            </a:lvl1pPr>
          </a:lstStyle>
          <a:p>
            <a:pPr marL="171450" lvl="0" indent="-171450">
              <a:lnSpc>
                <a:spcPct val="100000"/>
              </a:lnSpc>
              <a:spcBef>
                <a:spcPts val="600"/>
              </a:spcBef>
            </a:pPr>
            <a:r>
              <a:rPr lang="en-US" dirty="0"/>
              <a:t>Click to start texting</a:t>
            </a:r>
          </a:p>
        </p:txBody>
      </p:sp>
      <p:sp>
        <p:nvSpPr>
          <p:cNvPr id="51" name="Text Placeholder 4">
            <a:extLst>
              <a:ext uri="{FF2B5EF4-FFF2-40B4-BE49-F238E27FC236}">
                <a16:creationId xmlns:a16="http://schemas.microsoft.com/office/drawing/2014/main" id="{02FF9655-E878-40E6-93DC-19CFED528708}"/>
              </a:ext>
            </a:extLst>
          </p:cNvPr>
          <p:cNvSpPr>
            <a:spLocks noGrp="1"/>
          </p:cNvSpPr>
          <p:nvPr>
            <p:ph type="body" sz="quarter" idx="60" hasCustomPrompt="1"/>
          </p:nvPr>
        </p:nvSpPr>
        <p:spPr>
          <a:xfrm>
            <a:off x="5463877" y="1854343"/>
            <a:ext cx="1512000" cy="783140"/>
          </a:xfrm>
          <a:prstGeom prst="rect">
            <a:avLst/>
          </a:prstGeom>
          <a:solidFill>
            <a:schemeClr val="tx2">
              <a:lumMod val="75000"/>
            </a:schemeClr>
          </a:solidFill>
        </p:spPr>
        <p:txBody>
          <a:bodyPr lIns="108000" tIns="108000" rIns="108000" bIns="108000">
            <a:noAutofit/>
          </a:bodyPr>
          <a:lstStyle>
            <a:lvl1pPr marL="0" indent="0">
              <a:buNone/>
              <a:defRPr lang="en-US" sz="1100" dirty="0" smtClean="0">
                <a:solidFill>
                  <a:schemeClr val="bg1"/>
                </a:solidFill>
              </a:defRPr>
            </a:lvl1pPr>
          </a:lstStyle>
          <a:p>
            <a:pPr marL="171450" lvl="0" indent="-171450">
              <a:lnSpc>
                <a:spcPct val="100000"/>
              </a:lnSpc>
              <a:spcBef>
                <a:spcPts val="600"/>
              </a:spcBef>
            </a:pPr>
            <a:r>
              <a:rPr lang="en-US" dirty="0"/>
              <a:t>Click to start texting</a:t>
            </a:r>
          </a:p>
        </p:txBody>
      </p:sp>
      <p:sp>
        <p:nvSpPr>
          <p:cNvPr id="52" name="Text Placeholder 4">
            <a:extLst>
              <a:ext uri="{FF2B5EF4-FFF2-40B4-BE49-F238E27FC236}">
                <a16:creationId xmlns:a16="http://schemas.microsoft.com/office/drawing/2014/main" id="{37593288-E5BA-492A-88C7-F0F27E8801D7}"/>
              </a:ext>
            </a:extLst>
          </p:cNvPr>
          <p:cNvSpPr>
            <a:spLocks noGrp="1"/>
          </p:cNvSpPr>
          <p:nvPr>
            <p:ph type="body" sz="quarter" idx="61" hasCustomPrompt="1"/>
          </p:nvPr>
        </p:nvSpPr>
        <p:spPr>
          <a:xfrm>
            <a:off x="7111754" y="1854343"/>
            <a:ext cx="1512000" cy="783140"/>
          </a:xfrm>
          <a:prstGeom prst="rect">
            <a:avLst/>
          </a:prstGeom>
          <a:solidFill>
            <a:schemeClr val="bg2">
              <a:lumMod val="90000"/>
              <a:lumOff val="10000"/>
            </a:schemeClr>
          </a:solidFill>
        </p:spPr>
        <p:txBody>
          <a:bodyPr lIns="108000" tIns="108000" rIns="108000" bIns="108000">
            <a:noAutofit/>
          </a:bodyPr>
          <a:lstStyle>
            <a:lvl1pPr marL="0" indent="0">
              <a:buNone/>
              <a:defRPr lang="en-US" sz="1100" dirty="0" smtClean="0">
                <a:solidFill>
                  <a:schemeClr val="bg1"/>
                </a:solidFill>
              </a:defRPr>
            </a:lvl1pPr>
            <a:lvl2pPr>
              <a:defRPr lang="en-US" sz="1200" dirty="0" smtClean="0">
                <a:solidFill>
                  <a:schemeClr val="bg1"/>
                </a:solidFill>
              </a:defRPr>
            </a:lvl2pPr>
            <a:lvl3pPr>
              <a:defRPr lang="en-US" sz="1200" dirty="0" smtClean="0">
                <a:solidFill>
                  <a:schemeClr val="bg1"/>
                </a:solidFill>
              </a:defRPr>
            </a:lvl3pPr>
            <a:lvl4pPr>
              <a:defRPr lang="en-US" sz="1200" dirty="0" smtClean="0">
                <a:solidFill>
                  <a:schemeClr val="bg1"/>
                </a:solidFill>
              </a:defRPr>
            </a:lvl4pPr>
            <a:lvl5pPr>
              <a:defRPr lang="en-US" sz="1200" dirty="0">
                <a:solidFill>
                  <a:schemeClr val="bg1"/>
                </a:solidFill>
              </a:defRPr>
            </a:lvl5pPr>
          </a:lstStyle>
          <a:p>
            <a:pPr marL="171450" lvl="0" indent="-171450">
              <a:lnSpc>
                <a:spcPct val="100000"/>
              </a:lnSpc>
              <a:spcBef>
                <a:spcPts val="600"/>
              </a:spcBef>
            </a:pPr>
            <a:r>
              <a:rPr lang="en-US" dirty="0"/>
              <a:t>Click to start texting</a:t>
            </a:r>
          </a:p>
        </p:txBody>
      </p:sp>
      <p:sp>
        <p:nvSpPr>
          <p:cNvPr id="53" name="Text Placeholder 4">
            <a:extLst>
              <a:ext uri="{FF2B5EF4-FFF2-40B4-BE49-F238E27FC236}">
                <a16:creationId xmlns:a16="http://schemas.microsoft.com/office/drawing/2014/main" id="{0E5CE476-CFF9-4E27-B5A1-337A49477FAA}"/>
              </a:ext>
            </a:extLst>
          </p:cNvPr>
          <p:cNvSpPr>
            <a:spLocks noGrp="1"/>
          </p:cNvSpPr>
          <p:nvPr>
            <p:ph type="body" sz="quarter" idx="62" hasCustomPrompt="1"/>
          </p:nvPr>
        </p:nvSpPr>
        <p:spPr>
          <a:xfrm>
            <a:off x="520246" y="2748371"/>
            <a:ext cx="1512000" cy="783140"/>
          </a:xfrm>
          <a:prstGeom prst="rect">
            <a:avLst/>
          </a:prstGeom>
          <a:solidFill>
            <a:schemeClr val="accent4"/>
          </a:solidFill>
        </p:spPr>
        <p:txBody>
          <a:bodyPr lIns="108000" tIns="108000" rIns="108000" bIns="108000">
            <a:noAutofit/>
          </a:bodyPr>
          <a:lstStyle>
            <a:lvl1pPr marL="0" indent="0">
              <a:buNone/>
              <a:defRPr lang="en-US" sz="1100" dirty="0" smtClean="0">
                <a:solidFill>
                  <a:schemeClr val="bg1"/>
                </a:solidFill>
              </a:defRPr>
            </a:lvl1pPr>
          </a:lstStyle>
          <a:p>
            <a:pPr marL="171450" lvl="0" indent="-171450">
              <a:lnSpc>
                <a:spcPct val="100000"/>
              </a:lnSpc>
              <a:spcBef>
                <a:spcPts val="600"/>
              </a:spcBef>
            </a:pPr>
            <a:r>
              <a:rPr lang="en-US" dirty="0"/>
              <a:t>Click to start texting</a:t>
            </a:r>
          </a:p>
        </p:txBody>
      </p:sp>
      <p:sp>
        <p:nvSpPr>
          <p:cNvPr id="54" name="Text Placeholder 4">
            <a:extLst>
              <a:ext uri="{FF2B5EF4-FFF2-40B4-BE49-F238E27FC236}">
                <a16:creationId xmlns:a16="http://schemas.microsoft.com/office/drawing/2014/main" id="{4595539A-EF6B-4556-8BB8-03F1AF40A0D6}"/>
              </a:ext>
            </a:extLst>
          </p:cNvPr>
          <p:cNvSpPr>
            <a:spLocks noGrp="1"/>
          </p:cNvSpPr>
          <p:nvPr>
            <p:ph type="body" sz="quarter" idx="63" hasCustomPrompt="1"/>
          </p:nvPr>
        </p:nvSpPr>
        <p:spPr>
          <a:xfrm>
            <a:off x="2168123" y="2748371"/>
            <a:ext cx="1512000" cy="783140"/>
          </a:xfrm>
          <a:prstGeom prst="rect">
            <a:avLst/>
          </a:prstGeom>
          <a:solidFill>
            <a:schemeClr val="accent4"/>
          </a:solidFill>
        </p:spPr>
        <p:txBody>
          <a:bodyPr lIns="108000" tIns="108000" rIns="108000" bIns="108000">
            <a:noAutofit/>
          </a:bodyPr>
          <a:lstStyle>
            <a:lvl1pPr marL="0" indent="0">
              <a:buNone/>
              <a:defRPr lang="en-US" sz="1100" dirty="0" smtClean="0">
                <a:solidFill>
                  <a:schemeClr val="bg1"/>
                </a:solidFill>
              </a:defRPr>
            </a:lvl1pPr>
          </a:lstStyle>
          <a:p>
            <a:pPr marL="171450" lvl="0" indent="-171450">
              <a:lnSpc>
                <a:spcPct val="100000"/>
              </a:lnSpc>
              <a:spcBef>
                <a:spcPts val="600"/>
              </a:spcBef>
            </a:pPr>
            <a:r>
              <a:rPr lang="en-US" dirty="0"/>
              <a:t>Click to start texting</a:t>
            </a:r>
          </a:p>
        </p:txBody>
      </p:sp>
      <p:sp>
        <p:nvSpPr>
          <p:cNvPr id="55" name="Text Placeholder 4">
            <a:extLst>
              <a:ext uri="{FF2B5EF4-FFF2-40B4-BE49-F238E27FC236}">
                <a16:creationId xmlns:a16="http://schemas.microsoft.com/office/drawing/2014/main" id="{D4E40955-A0A9-470D-87DB-8F58B028AE7B}"/>
              </a:ext>
            </a:extLst>
          </p:cNvPr>
          <p:cNvSpPr>
            <a:spLocks noGrp="1"/>
          </p:cNvSpPr>
          <p:nvPr>
            <p:ph type="body" sz="quarter" idx="64" hasCustomPrompt="1"/>
          </p:nvPr>
        </p:nvSpPr>
        <p:spPr>
          <a:xfrm>
            <a:off x="3816000" y="2748371"/>
            <a:ext cx="1512000" cy="783140"/>
          </a:xfrm>
          <a:prstGeom prst="rect">
            <a:avLst/>
          </a:prstGeom>
          <a:solidFill>
            <a:schemeClr val="accent4"/>
          </a:solidFill>
        </p:spPr>
        <p:txBody>
          <a:bodyPr lIns="108000" tIns="108000" rIns="108000" bIns="108000">
            <a:noAutofit/>
          </a:bodyPr>
          <a:lstStyle>
            <a:lvl1pPr marL="0" indent="0">
              <a:buNone/>
              <a:defRPr lang="en-US" sz="1100" dirty="0" smtClean="0">
                <a:solidFill>
                  <a:schemeClr val="bg1"/>
                </a:solidFill>
              </a:defRPr>
            </a:lvl1pPr>
          </a:lstStyle>
          <a:p>
            <a:pPr marL="171450" lvl="0" indent="-171450">
              <a:lnSpc>
                <a:spcPct val="100000"/>
              </a:lnSpc>
              <a:spcBef>
                <a:spcPts val="600"/>
              </a:spcBef>
            </a:pPr>
            <a:r>
              <a:rPr lang="en-US" dirty="0"/>
              <a:t>Click to start texting</a:t>
            </a:r>
          </a:p>
        </p:txBody>
      </p:sp>
      <p:sp>
        <p:nvSpPr>
          <p:cNvPr id="56" name="Text Placeholder 4">
            <a:extLst>
              <a:ext uri="{FF2B5EF4-FFF2-40B4-BE49-F238E27FC236}">
                <a16:creationId xmlns:a16="http://schemas.microsoft.com/office/drawing/2014/main" id="{ECAA7046-9B2B-4FF2-9FEF-367C146ED901}"/>
              </a:ext>
            </a:extLst>
          </p:cNvPr>
          <p:cNvSpPr>
            <a:spLocks noGrp="1"/>
          </p:cNvSpPr>
          <p:nvPr>
            <p:ph type="body" sz="quarter" idx="65" hasCustomPrompt="1"/>
          </p:nvPr>
        </p:nvSpPr>
        <p:spPr>
          <a:xfrm>
            <a:off x="5463877" y="2748371"/>
            <a:ext cx="1512000" cy="783140"/>
          </a:xfrm>
          <a:prstGeom prst="rect">
            <a:avLst/>
          </a:prstGeom>
          <a:solidFill>
            <a:schemeClr val="accent4"/>
          </a:solidFill>
        </p:spPr>
        <p:txBody>
          <a:bodyPr lIns="108000" tIns="108000" rIns="108000" bIns="108000">
            <a:noAutofit/>
          </a:bodyPr>
          <a:lstStyle>
            <a:lvl1pPr marL="0" indent="0">
              <a:buNone/>
              <a:defRPr lang="en-US" sz="1100" dirty="0" smtClean="0">
                <a:solidFill>
                  <a:schemeClr val="bg1"/>
                </a:solidFill>
              </a:defRPr>
            </a:lvl1pPr>
          </a:lstStyle>
          <a:p>
            <a:pPr marL="171450" lvl="0" indent="-171450">
              <a:lnSpc>
                <a:spcPct val="100000"/>
              </a:lnSpc>
              <a:spcBef>
                <a:spcPts val="600"/>
              </a:spcBef>
            </a:pPr>
            <a:r>
              <a:rPr lang="en-US" dirty="0"/>
              <a:t>Click to start texting</a:t>
            </a:r>
          </a:p>
        </p:txBody>
      </p:sp>
      <p:sp>
        <p:nvSpPr>
          <p:cNvPr id="57" name="Text Placeholder 4">
            <a:extLst>
              <a:ext uri="{FF2B5EF4-FFF2-40B4-BE49-F238E27FC236}">
                <a16:creationId xmlns:a16="http://schemas.microsoft.com/office/drawing/2014/main" id="{A26F6142-10BB-4C27-B15F-01FFBA99D38A}"/>
              </a:ext>
            </a:extLst>
          </p:cNvPr>
          <p:cNvSpPr>
            <a:spLocks noGrp="1"/>
          </p:cNvSpPr>
          <p:nvPr>
            <p:ph type="body" sz="quarter" idx="66" hasCustomPrompt="1"/>
          </p:nvPr>
        </p:nvSpPr>
        <p:spPr>
          <a:xfrm>
            <a:off x="7111754" y="2748371"/>
            <a:ext cx="1512000" cy="783140"/>
          </a:xfrm>
          <a:prstGeom prst="rect">
            <a:avLst/>
          </a:prstGeom>
          <a:solidFill>
            <a:schemeClr val="accent4"/>
          </a:solidFill>
        </p:spPr>
        <p:txBody>
          <a:bodyPr lIns="108000" tIns="108000" rIns="108000" bIns="108000">
            <a:noAutofit/>
          </a:bodyPr>
          <a:lstStyle>
            <a:lvl1pPr marL="0" indent="0">
              <a:buNone/>
              <a:defRPr lang="en-US" sz="1100" dirty="0" smtClean="0">
                <a:solidFill>
                  <a:schemeClr val="bg1"/>
                </a:solidFill>
              </a:defRPr>
            </a:lvl1pPr>
          </a:lstStyle>
          <a:p>
            <a:pPr marL="171450" lvl="0" indent="-171450">
              <a:lnSpc>
                <a:spcPct val="100000"/>
              </a:lnSpc>
              <a:spcBef>
                <a:spcPts val="600"/>
              </a:spcBef>
            </a:pPr>
            <a:r>
              <a:rPr lang="en-US" dirty="0"/>
              <a:t>Click to start texting</a:t>
            </a:r>
          </a:p>
        </p:txBody>
      </p:sp>
      <p:sp>
        <p:nvSpPr>
          <p:cNvPr id="58" name="Text Placeholder 4">
            <a:extLst>
              <a:ext uri="{FF2B5EF4-FFF2-40B4-BE49-F238E27FC236}">
                <a16:creationId xmlns:a16="http://schemas.microsoft.com/office/drawing/2014/main" id="{B98BB56F-1036-4549-86F9-361A174B4389}"/>
              </a:ext>
            </a:extLst>
          </p:cNvPr>
          <p:cNvSpPr>
            <a:spLocks noGrp="1"/>
          </p:cNvSpPr>
          <p:nvPr>
            <p:ph type="body" sz="quarter" idx="67" hasCustomPrompt="1"/>
          </p:nvPr>
        </p:nvSpPr>
        <p:spPr>
          <a:xfrm rot="16200000">
            <a:off x="-54046" y="2117755"/>
            <a:ext cx="783141" cy="229375"/>
          </a:xfrm>
          <a:prstGeom prst="rect">
            <a:avLst/>
          </a:prstGeom>
          <a:solidFill>
            <a:schemeClr val="bg2">
              <a:lumMod val="90000"/>
              <a:lumOff val="10000"/>
            </a:schemeClr>
          </a:solidFill>
        </p:spPr>
        <p:txBody>
          <a:bodyPr lIns="0" tIns="0" rIns="0" bIns="0" anchor="ctr">
            <a:noAutofit/>
          </a:bodyPr>
          <a:lstStyle>
            <a:lvl1pPr marL="0" indent="0" algn="ctr">
              <a:buNone/>
              <a:defRPr lang="en-US" sz="1000" dirty="0" smtClean="0">
                <a:solidFill>
                  <a:schemeClr val="bg1"/>
                </a:solidFill>
              </a:defRPr>
            </a:lvl1pPr>
          </a:lstStyle>
          <a:p>
            <a:pPr marL="171450" lvl="0" indent="-171450" algn="ctr">
              <a:lnSpc>
                <a:spcPct val="100000"/>
              </a:lnSpc>
              <a:spcBef>
                <a:spcPts val="600"/>
              </a:spcBef>
            </a:pPr>
            <a:r>
              <a:rPr lang="en-US" dirty="0"/>
              <a:t>A text</a:t>
            </a:r>
          </a:p>
        </p:txBody>
      </p:sp>
      <p:sp>
        <p:nvSpPr>
          <p:cNvPr id="59" name="Text Placeholder 4">
            <a:extLst>
              <a:ext uri="{FF2B5EF4-FFF2-40B4-BE49-F238E27FC236}">
                <a16:creationId xmlns:a16="http://schemas.microsoft.com/office/drawing/2014/main" id="{00E743CB-5E0F-436D-BAD5-FE3F603C8934}"/>
              </a:ext>
            </a:extLst>
          </p:cNvPr>
          <p:cNvSpPr>
            <a:spLocks noGrp="1"/>
          </p:cNvSpPr>
          <p:nvPr>
            <p:ph type="body" sz="quarter" idx="68" hasCustomPrompt="1"/>
          </p:nvPr>
        </p:nvSpPr>
        <p:spPr>
          <a:xfrm rot="16200000">
            <a:off x="-54046" y="3025254"/>
            <a:ext cx="783141" cy="229375"/>
          </a:xfrm>
          <a:prstGeom prst="rect">
            <a:avLst/>
          </a:prstGeom>
          <a:solidFill>
            <a:schemeClr val="accent4"/>
          </a:solidFill>
        </p:spPr>
        <p:txBody>
          <a:bodyPr lIns="0" tIns="0" rIns="0" bIns="0" anchor="ctr">
            <a:noAutofit/>
          </a:bodyPr>
          <a:lstStyle>
            <a:lvl1pPr marL="0" indent="0" algn="ctr">
              <a:buNone/>
              <a:defRPr lang="en-US" sz="1000" dirty="0" smtClean="0">
                <a:solidFill>
                  <a:schemeClr val="bg1"/>
                </a:solidFill>
              </a:defRPr>
            </a:lvl1pPr>
          </a:lstStyle>
          <a:p>
            <a:pPr marL="171450" lvl="0" indent="-171450" algn="ctr">
              <a:lnSpc>
                <a:spcPct val="100000"/>
              </a:lnSpc>
              <a:spcBef>
                <a:spcPts val="600"/>
              </a:spcBef>
            </a:pPr>
            <a:r>
              <a:rPr lang="en-US" dirty="0"/>
              <a:t>A text</a:t>
            </a:r>
          </a:p>
        </p:txBody>
      </p:sp>
    </p:spTree>
    <p:extLst>
      <p:ext uri="{BB962C8B-B14F-4D97-AF65-F5344CB8AC3E}">
        <p14:creationId xmlns:p14="http://schemas.microsoft.com/office/powerpoint/2010/main" val="42641263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 text boxe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22" name="Text Placeholder 2"/>
          <p:cNvSpPr>
            <a:spLocks noGrp="1"/>
          </p:cNvSpPr>
          <p:nvPr>
            <p:ph type="body" sz="quarter" idx="22" hasCustomPrompt="1"/>
          </p:nvPr>
        </p:nvSpPr>
        <p:spPr>
          <a:xfrm>
            <a:off x="383606" y="950913"/>
            <a:ext cx="4094697" cy="390244"/>
          </a:xfrm>
          <a:prstGeom prst="rect">
            <a:avLst/>
          </a:prstGeom>
          <a:solidFill>
            <a:schemeClr val="bg2"/>
          </a:solidFill>
        </p:spPr>
        <p:txBody>
          <a:bodyPr lIns="108000" tIns="0" rIns="108000" bIns="0" anchor="ctr">
            <a:noAutofit/>
          </a:bodyPr>
          <a:lstStyle>
            <a:lvl1pPr marL="0" indent="0" algn="l">
              <a:lnSpc>
                <a:spcPct val="100000"/>
              </a:lnSpc>
              <a:spcBef>
                <a:spcPts val="600"/>
              </a:spcBef>
              <a:buNone/>
              <a:defRPr lang="en-US" sz="1200" b="1" kern="1200" dirty="0">
                <a:solidFill>
                  <a:schemeClr val="tx2">
                    <a:lumMod val="40000"/>
                    <a:lumOff val="60000"/>
                  </a:schemeClr>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24" name="Text Placeholder 23">
            <a:extLst>
              <a:ext uri="{FF2B5EF4-FFF2-40B4-BE49-F238E27FC236}">
                <a16:creationId xmlns:a16="http://schemas.microsoft.com/office/drawing/2014/main" id="{6306FAC7-3730-214B-8C2A-A06E46206069}"/>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32" name="Text Placeholder 26">
            <a:extLst>
              <a:ext uri="{FF2B5EF4-FFF2-40B4-BE49-F238E27FC236}">
                <a16:creationId xmlns:a16="http://schemas.microsoft.com/office/drawing/2014/main" id="{D9A17C22-828F-2F46-B9C1-60774BCD8564}"/>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33" name="Text Placeholder 26">
            <a:extLst>
              <a:ext uri="{FF2B5EF4-FFF2-40B4-BE49-F238E27FC236}">
                <a16:creationId xmlns:a16="http://schemas.microsoft.com/office/drawing/2014/main" id="{80FBD341-9E04-5C46-988D-D0D68D53C4CA}"/>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36" name="Text Placeholder 26">
            <a:extLst>
              <a:ext uri="{FF2B5EF4-FFF2-40B4-BE49-F238E27FC236}">
                <a16:creationId xmlns:a16="http://schemas.microsoft.com/office/drawing/2014/main" id="{CFB84C3A-97D0-8E46-A67D-C12178470DC5}"/>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37" name="Text Placeholder 26">
            <a:extLst>
              <a:ext uri="{FF2B5EF4-FFF2-40B4-BE49-F238E27FC236}">
                <a16:creationId xmlns:a16="http://schemas.microsoft.com/office/drawing/2014/main" id="{9A4D76D6-ED6B-C341-A471-2E70DC156FC4}"/>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38" name="Text Placeholder 26">
            <a:extLst>
              <a:ext uri="{FF2B5EF4-FFF2-40B4-BE49-F238E27FC236}">
                <a16:creationId xmlns:a16="http://schemas.microsoft.com/office/drawing/2014/main" id="{B0A390DD-5D3C-B243-8F69-CBDAE542B3A4}"/>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39" name="Text Placeholder 26">
            <a:extLst>
              <a:ext uri="{FF2B5EF4-FFF2-40B4-BE49-F238E27FC236}">
                <a16:creationId xmlns:a16="http://schemas.microsoft.com/office/drawing/2014/main" id="{B8C39E84-5865-574B-B87A-50B6DAF7DA4D}"/>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3" name="Text Placeholder 2">
            <a:extLst>
              <a:ext uri="{FF2B5EF4-FFF2-40B4-BE49-F238E27FC236}">
                <a16:creationId xmlns:a16="http://schemas.microsoft.com/office/drawing/2014/main" id="{3B992F7D-20ED-4FBE-8CAB-E501A4A67B51}"/>
              </a:ext>
            </a:extLst>
          </p:cNvPr>
          <p:cNvSpPr>
            <a:spLocks noGrp="1"/>
          </p:cNvSpPr>
          <p:nvPr>
            <p:ph type="body" sz="quarter" idx="23" hasCustomPrompt="1"/>
          </p:nvPr>
        </p:nvSpPr>
        <p:spPr>
          <a:xfrm>
            <a:off x="384174" y="1356523"/>
            <a:ext cx="4093433" cy="1321719"/>
          </a:xfrm>
          <a:prstGeom prst="rect">
            <a:avLst/>
          </a:prstGeom>
          <a:solidFill>
            <a:schemeClr val="bg2"/>
          </a:solidFill>
        </p:spPr>
        <p:txBody>
          <a:bodyPr/>
          <a:lstStyle>
            <a:lvl1pPr marL="0" indent="0">
              <a:buNone/>
              <a:defRPr sz="1000">
                <a:solidFill>
                  <a:schemeClr val="bg1"/>
                </a:solidFill>
              </a:defRPr>
            </a:lvl1pPr>
            <a:lvl2pPr marL="342900" indent="0">
              <a:buNone/>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start texting</a:t>
            </a:r>
          </a:p>
        </p:txBody>
      </p:sp>
      <p:sp>
        <p:nvSpPr>
          <p:cNvPr id="44" name="Text Placeholder 2">
            <a:extLst>
              <a:ext uri="{FF2B5EF4-FFF2-40B4-BE49-F238E27FC236}">
                <a16:creationId xmlns:a16="http://schemas.microsoft.com/office/drawing/2014/main" id="{D0C46DFD-8E23-423A-9DB6-CD1EBF8ACEB6}"/>
              </a:ext>
            </a:extLst>
          </p:cNvPr>
          <p:cNvSpPr>
            <a:spLocks noGrp="1"/>
          </p:cNvSpPr>
          <p:nvPr>
            <p:ph type="body" sz="quarter" idx="24" hasCustomPrompt="1"/>
          </p:nvPr>
        </p:nvSpPr>
        <p:spPr>
          <a:xfrm>
            <a:off x="383606" y="2824034"/>
            <a:ext cx="4094697" cy="390244"/>
          </a:xfrm>
          <a:prstGeom prst="rect">
            <a:avLst/>
          </a:prstGeom>
          <a:solidFill>
            <a:schemeClr val="bg2"/>
          </a:solidFill>
        </p:spPr>
        <p:txBody>
          <a:bodyPr lIns="108000" tIns="0" rIns="108000" bIns="0" anchor="ctr">
            <a:noAutofit/>
          </a:bodyPr>
          <a:lstStyle>
            <a:lvl1pPr marL="0" indent="0" algn="l">
              <a:lnSpc>
                <a:spcPct val="100000"/>
              </a:lnSpc>
              <a:spcBef>
                <a:spcPts val="600"/>
              </a:spcBef>
              <a:buNone/>
              <a:defRPr lang="en-US" sz="1200" b="1" kern="1200" dirty="0">
                <a:solidFill>
                  <a:schemeClr val="tx2">
                    <a:lumMod val="40000"/>
                    <a:lumOff val="60000"/>
                  </a:schemeClr>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45" name="Text Placeholder 2">
            <a:extLst>
              <a:ext uri="{FF2B5EF4-FFF2-40B4-BE49-F238E27FC236}">
                <a16:creationId xmlns:a16="http://schemas.microsoft.com/office/drawing/2014/main" id="{EBE912DB-D3EB-4E9F-BA69-270E5456CDB7}"/>
              </a:ext>
            </a:extLst>
          </p:cNvPr>
          <p:cNvSpPr>
            <a:spLocks noGrp="1"/>
          </p:cNvSpPr>
          <p:nvPr>
            <p:ph type="body" sz="quarter" idx="25" hasCustomPrompt="1"/>
          </p:nvPr>
        </p:nvSpPr>
        <p:spPr>
          <a:xfrm>
            <a:off x="384174" y="3229644"/>
            <a:ext cx="4093433" cy="1321719"/>
          </a:xfrm>
          <a:prstGeom prst="rect">
            <a:avLst/>
          </a:prstGeom>
          <a:solidFill>
            <a:schemeClr val="bg2"/>
          </a:solidFill>
        </p:spPr>
        <p:txBody>
          <a:bodyPr/>
          <a:lstStyle>
            <a:lvl1pPr marL="0" indent="0">
              <a:buNone/>
              <a:defRPr sz="1000">
                <a:solidFill>
                  <a:schemeClr val="bg1"/>
                </a:solidFill>
              </a:defRPr>
            </a:lvl1pPr>
            <a:lvl2pPr marL="342900" indent="0">
              <a:buNone/>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start texting</a:t>
            </a:r>
          </a:p>
        </p:txBody>
      </p:sp>
      <p:sp>
        <p:nvSpPr>
          <p:cNvPr id="46" name="Text Placeholder 2">
            <a:extLst>
              <a:ext uri="{FF2B5EF4-FFF2-40B4-BE49-F238E27FC236}">
                <a16:creationId xmlns:a16="http://schemas.microsoft.com/office/drawing/2014/main" id="{0F2FB297-6187-41DC-A7B0-69094EBEEB56}"/>
              </a:ext>
            </a:extLst>
          </p:cNvPr>
          <p:cNvSpPr>
            <a:spLocks noGrp="1"/>
          </p:cNvSpPr>
          <p:nvPr>
            <p:ph type="body" sz="quarter" idx="26" hasCustomPrompt="1"/>
          </p:nvPr>
        </p:nvSpPr>
        <p:spPr>
          <a:xfrm>
            <a:off x="4654016" y="950913"/>
            <a:ext cx="4094697" cy="390244"/>
          </a:xfrm>
          <a:prstGeom prst="rect">
            <a:avLst/>
          </a:prstGeom>
          <a:solidFill>
            <a:schemeClr val="bg2"/>
          </a:solidFill>
        </p:spPr>
        <p:txBody>
          <a:bodyPr lIns="108000" tIns="0" rIns="108000" bIns="0" anchor="ctr">
            <a:noAutofit/>
          </a:bodyPr>
          <a:lstStyle>
            <a:lvl1pPr marL="0" indent="0" algn="l">
              <a:lnSpc>
                <a:spcPct val="100000"/>
              </a:lnSpc>
              <a:spcBef>
                <a:spcPts val="600"/>
              </a:spcBef>
              <a:buNone/>
              <a:defRPr lang="en-US" sz="1200" b="1" kern="1200" dirty="0">
                <a:solidFill>
                  <a:schemeClr val="tx2">
                    <a:lumMod val="40000"/>
                    <a:lumOff val="60000"/>
                  </a:schemeClr>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47" name="Text Placeholder 2">
            <a:extLst>
              <a:ext uri="{FF2B5EF4-FFF2-40B4-BE49-F238E27FC236}">
                <a16:creationId xmlns:a16="http://schemas.microsoft.com/office/drawing/2014/main" id="{A73920B9-8430-4140-8B87-B2009C82DE54}"/>
              </a:ext>
            </a:extLst>
          </p:cNvPr>
          <p:cNvSpPr>
            <a:spLocks noGrp="1"/>
          </p:cNvSpPr>
          <p:nvPr>
            <p:ph type="body" sz="quarter" idx="27" hasCustomPrompt="1"/>
          </p:nvPr>
        </p:nvSpPr>
        <p:spPr>
          <a:xfrm>
            <a:off x="4654584" y="1356523"/>
            <a:ext cx="4093433" cy="1321719"/>
          </a:xfrm>
          <a:prstGeom prst="rect">
            <a:avLst/>
          </a:prstGeom>
          <a:solidFill>
            <a:schemeClr val="bg2"/>
          </a:solidFill>
        </p:spPr>
        <p:txBody>
          <a:bodyPr/>
          <a:lstStyle>
            <a:lvl1pPr marL="0" indent="0">
              <a:buNone/>
              <a:defRPr sz="1000">
                <a:solidFill>
                  <a:schemeClr val="bg1"/>
                </a:solidFill>
              </a:defRPr>
            </a:lvl1pPr>
            <a:lvl2pPr marL="342900" indent="0">
              <a:buNone/>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start texting</a:t>
            </a:r>
          </a:p>
        </p:txBody>
      </p:sp>
      <p:sp>
        <p:nvSpPr>
          <p:cNvPr id="48" name="Text Placeholder 2">
            <a:extLst>
              <a:ext uri="{FF2B5EF4-FFF2-40B4-BE49-F238E27FC236}">
                <a16:creationId xmlns:a16="http://schemas.microsoft.com/office/drawing/2014/main" id="{1A3A0A02-62F3-4D15-B169-8F65FA685B0B}"/>
              </a:ext>
            </a:extLst>
          </p:cNvPr>
          <p:cNvSpPr>
            <a:spLocks noGrp="1"/>
          </p:cNvSpPr>
          <p:nvPr>
            <p:ph type="body" sz="quarter" idx="28" hasCustomPrompt="1"/>
          </p:nvPr>
        </p:nvSpPr>
        <p:spPr>
          <a:xfrm>
            <a:off x="4654016" y="2824034"/>
            <a:ext cx="4094697" cy="390244"/>
          </a:xfrm>
          <a:prstGeom prst="rect">
            <a:avLst/>
          </a:prstGeom>
          <a:solidFill>
            <a:schemeClr val="bg2"/>
          </a:solidFill>
        </p:spPr>
        <p:txBody>
          <a:bodyPr lIns="108000" tIns="0" rIns="108000" bIns="0" anchor="ctr">
            <a:noAutofit/>
          </a:bodyPr>
          <a:lstStyle>
            <a:lvl1pPr marL="0" indent="0" algn="l">
              <a:lnSpc>
                <a:spcPct val="100000"/>
              </a:lnSpc>
              <a:spcBef>
                <a:spcPts val="600"/>
              </a:spcBef>
              <a:buNone/>
              <a:defRPr lang="en-US" sz="1200" b="1" kern="1200" dirty="0">
                <a:solidFill>
                  <a:schemeClr val="tx2">
                    <a:lumMod val="40000"/>
                    <a:lumOff val="60000"/>
                  </a:schemeClr>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49" name="Text Placeholder 2">
            <a:extLst>
              <a:ext uri="{FF2B5EF4-FFF2-40B4-BE49-F238E27FC236}">
                <a16:creationId xmlns:a16="http://schemas.microsoft.com/office/drawing/2014/main" id="{F461ACB4-6EFA-44C4-8D15-11B01506DED7}"/>
              </a:ext>
            </a:extLst>
          </p:cNvPr>
          <p:cNvSpPr>
            <a:spLocks noGrp="1"/>
          </p:cNvSpPr>
          <p:nvPr>
            <p:ph type="body" sz="quarter" idx="29" hasCustomPrompt="1"/>
          </p:nvPr>
        </p:nvSpPr>
        <p:spPr>
          <a:xfrm>
            <a:off x="4654584" y="3229644"/>
            <a:ext cx="4093433" cy="1321719"/>
          </a:xfrm>
          <a:prstGeom prst="rect">
            <a:avLst/>
          </a:prstGeom>
          <a:solidFill>
            <a:schemeClr val="bg2"/>
          </a:solidFill>
        </p:spPr>
        <p:txBody>
          <a:bodyPr/>
          <a:lstStyle>
            <a:lvl1pPr marL="0" indent="0">
              <a:buNone/>
              <a:defRPr sz="1000">
                <a:solidFill>
                  <a:schemeClr val="bg1"/>
                </a:solidFill>
              </a:defRPr>
            </a:lvl1pPr>
            <a:lvl2pPr marL="342900" indent="0">
              <a:buNone/>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start texting</a:t>
            </a:r>
          </a:p>
        </p:txBody>
      </p:sp>
    </p:spTree>
    <p:extLst>
      <p:ext uri="{BB962C8B-B14F-4D97-AF65-F5344CB8AC3E}">
        <p14:creationId xmlns:p14="http://schemas.microsoft.com/office/powerpoint/2010/main" val="1941684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akers 2">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383607" y="237317"/>
            <a:ext cx="8365106" cy="713596"/>
          </a:xfrm>
          <a:prstGeom prst="rect">
            <a:avLst/>
          </a:prstGeom>
        </p:spPr>
        <p:txBody>
          <a:bodyPr vert="horz" wrap="none" lIns="0" tIns="0" rIns="0" bIns="0" rtlCol="0" anchor="t" anchorCtr="0">
            <a:noAutofit/>
          </a:bodyPr>
          <a:lstStyle>
            <a:lvl1pPr algn="ctr">
              <a:defRPr>
                <a:latin typeface="+mj-lt"/>
              </a:defRPr>
            </a:lvl1pPr>
          </a:lstStyle>
          <a:p>
            <a:r>
              <a:rPr lang="en-US" dirty="0"/>
              <a:t>Click to add a title</a:t>
            </a:r>
          </a:p>
        </p:txBody>
      </p:sp>
      <p:sp>
        <p:nvSpPr>
          <p:cNvPr id="13" name="Text Placeholder 23">
            <a:extLst>
              <a:ext uri="{FF2B5EF4-FFF2-40B4-BE49-F238E27FC236}">
                <a16:creationId xmlns:a16="http://schemas.microsoft.com/office/drawing/2014/main" id="{F9274E75-873F-004E-97FE-34B1FB7CEF02}"/>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4" name="Text Placeholder 26">
            <a:extLst>
              <a:ext uri="{FF2B5EF4-FFF2-40B4-BE49-F238E27FC236}">
                <a16:creationId xmlns:a16="http://schemas.microsoft.com/office/drawing/2014/main" id="{6DB55DE8-C5B6-2C46-8283-1FD449275AF3}"/>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5" name="Text Placeholder 26">
            <a:extLst>
              <a:ext uri="{FF2B5EF4-FFF2-40B4-BE49-F238E27FC236}">
                <a16:creationId xmlns:a16="http://schemas.microsoft.com/office/drawing/2014/main" id="{8018C0BF-2233-A948-A131-AC7EB8919BDE}"/>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6" name="Text Placeholder 26">
            <a:extLst>
              <a:ext uri="{FF2B5EF4-FFF2-40B4-BE49-F238E27FC236}">
                <a16:creationId xmlns:a16="http://schemas.microsoft.com/office/drawing/2014/main" id="{7DE1499E-8811-9D48-817E-D1F420F0AFC2}"/>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17" name="Text Placeholder 26">
            <a:extLst>
              <a:ext uri="{FF2B5EF4-FFF2-40B4-BE49-F238E27FC236}">
                <a16:creationId xmlns:a16="http://schemas.microsoft.com/office/drawing/2014/main" id="{BFC4BCEE-1AB4-9343-A29F-6D375F35D5E9}"/>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tx1"/>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18" name="Text Placeholder 26">
            <a:extLst>
              <a:ext uri="{FF2B5EF4-FFF2-40B4-BE49-F238E27FC236}">
                <a16:creationId xmlns:a16="http://schemas.microsoft.com/office/drawing/2014/main" id="{142A3FFC-C2AC-9145-AB34-1B4B1CC622F6}"/>
              </a:ext>
            </a:extLst>
          </p:cNvPr>
          <p:cNvSpPr>
            <a:spLocks noGrp="1"/>
          </p:cNvSpPr>
          <p:nvPr>
            <p:ph type="body" sz="quarter" idx="20"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tx1"/>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19" name="Text Placeholder 26">
            <a:extLst>
              <a:ext uri="{FF2B5EF4-FFF2-40B4-BE49-F238E27FC236}">
                <a16:creationId xmlns:a16="http://schemas.microsoft.com/office/drawing/2014/main" id="{270DEF68-CF74-0842-81BA-39D6032BC76D}"/>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1"/>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20" name="Picture Placeholder 8">
            <a:extLst>
              <a:ext uri="{FF2B5EF4-FFF2-40B4-BE49-F238E27FC236}">
                <a16:creationId xmlns:a16="http://schemas.microsoft.com/office/drawing/2014/main" id="{0CA2FFB2-E35D-CA49-96E8-DF36C70B79B4}"/>
              </a:ext>
            </a:extLst>
          </p:cNvPr>
          <p:cNvSpPr>
            <a:spLocks noGrp="1"/>
          </p:cNvSpPr>
          <p:nvPr>
            <p:ph type="pic" sz="quarter" idx="21" hasCustomPrompt="1"/>
          </p:nvPr>
        </p:nvSpPr>
        <p:spPr>
          <a:xfrm>
            <a:off x="2452052" y="1231522"/>
            <a:ext cx="1620000" cy="1620000"/>
          </a:xfrm>
          <a:prstGeom prst="ellipse">
            <a:avLst/>
          </a:prstGeom>
          <a:solidFill>
            <a:schemeClr val="bg1">
              <a:lumMod val="95000"/>
            </a:schemeClr>
          </a:solidFill>
        </p:spPr>
        <p:txBody>
          <a:bodyPr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3" name="Picture Placeholder 8">
            <a:extLst>
              <a:ext uri="{FF2B5EF4-FFF2-40B4-BE49-F238E27FC236}">
                <a16:creationId xmlns:a16="http://schemas.microsoft.com/office/drawing/2014/main" id="{1F7F23E0-AB2E-2F4D-A3D1-1740D5E17626}"/>
              </a:ext>
            </a:extLst>
          </p:cNvPr>
          <p:cNvSpPr>
            <a:spLocks noGrp="1"/>
          </p:cNvSpPr>
          <p:nvPr>
            <p:ph type="pic" sz="quarter" idx="25" hasCustomPrompt="1"/>
          </p:nvPr>
        </p:nvSpPr>
        <p:spPr>
          <a:xfrm>
            <a:off x="5192205" y="1231522"/>
            <a:ext cx="1620000" cy="1620000"/>
          </a:xfrm>
          <a:prstGeom prst="ellipse">
            <a:avLst/>
          </a:prstGeom>
          <a:solidFill>
            <a:schemeClr val="bg1">
              <a:lumMod val="95000"/>
            </a:schemeClr>
          </a:solidFill>
        </p:spPr>
        <p:txBody>
          <a:bodyPr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32" name="Text Placeholder 10">
            <a:extLst>
              <a:ext uri="{FF2B5EF4-FFF2-40B4-BE49-F238E27FC236}">
                <a16:creationId xmlns:a16="http://schemas.microsoft.com/office/drawing/2014/main" id="{8D42F2BE-EF34-1248-A9BA-D5A6E4C567A8}"/>
              </a:ext>
            </a:extLst>
          </p:cNvPr>
          <p:cNvSpPr>
            <a:spLocks noGrp="1"/>
          </p:cNvSpPr>
          <p:nvPr>
            <p:ph type="body" sz="quarter" idx="23" hasCustomPrompt="1"/>
          </p:nvPr>
        </p:nvSpPr>
        <p:spPr>
          <a:xfrm>
            <a:off x="2127150" y="2989401"/>
            <a:ext cx="2278922" cy="514680"/>
          </a:xfrm>
          <a:prstGeom prst="rect">
            <a:avLst/>
          </a:prstGeom>
        </p:spPr>
        <p:txBody>
          <a:bodyPr lIns="0" tIns="0" rIns="0" bIns="0" anchor="t"/>
          <a:lstStyle>
            <a:lvl1pPr marL="0" indent="0" algn="ctr">
              <a:spcBef>
                <a:spcPts val="0"/>
              </a:spcBef>
              <a:buNone/>
              <a:defRPr sz="1800" b="1">
                <a:solidFill>
                  <a:schemeClr val="bg2"/>
                </a:solidFill>
              </a:defRPr>
            </a:lvl1pPr>
          </a:lstStyle>
          <a:p>
            <a:pPr lvl="0"/>
            <a:r>
              <a:rPr lang="en-GB" dirty="0"/>
              <a:t>Name </a:t>
            </a:r>
            <a:br>
              <a:rPr lang="en-GB" dirty="0"/>
            </a:br>
            <a:r>
              <a:rPr lang="en-GB" dirty="0"/>
              <a:t>Surname</a:t>
            </a:r>
            <a:endParaRPr lang="en-US" dirty="0"/>
          </a:p>
        </p:txBody>
      </p:sp>
      <p:sp>
        <p:nvSpPr>
          <p:cNvPr id="33" name="Text Placeholder 10">
            <a:extLst>
              <a:ext uri="{FF2B5EF4-FFF2-40B4-BE49-F238E27FC236}">
                <a16:creationId xmlns:a16="http://schemas.microsoft.com/office/drawing/2014/main" id="{D7915CE9-6DD3-7A4D-987A-FA7B2F3D6939}"/>
              </a:ext>
            </a:extLst>
          </p:cNvPr>
          <p:cNvSpPr>
            <a:spLocks noGrp="1"/>
          </p:cNvSpPr>
          <p:nvPr>
            <p:ph type="body" sz="quarter" idx="24" hasCustomPrompt="1"/>
          </p:nvPr>
        </p:nvSpPr>
        <p:spPr>
          <a:xfrm>
            <a:off x="2127150" y="3619152"/>
            <a:ext cx="2278922" cy="623902"/>
          </a:xfrm>
          <a:prstGeom prst="rect">
            <a:avLst/>
          </a:prstGeom>
        </p:spPr>
        <p:txBody>
          <a:bodyPr lIns="0" tIns="0" rIns="0" bIns="0" anchor="t"/>
          <a:lstStyle>
            <a:lvl1pPr marL="0" indent="0" algn="ctr">
              <a:lnSpc>
                <a:spcPct val="100000"/>
              </a:lnSpc>
              <a:spcBef>
                <a:spcPts val="0"/>
              </a:spcBef>
              <a:buNone/>
              <a:defRPr sz="1400" b="0">
                <a:solidFill>
                  <a:schemeClr val="bg2"/>
                </a:solidFill>
              </a:defRPr>
            </a:lvl1pPr>
          </a:lstStyle>
          <a:p>
            <a:pPr lvl="0"/>
            <a:r>
              <a:rPr lang="en-GB" dirty="0"/>
              <a:t>Title</a:t>
            </a:r>
            <a:endParaRPr lang="en-US" dirty="0"/>
          </a:p>
        </p:txBody>
      </p:sp>
      <p:sp>
        <p:nvSpPr>
          <p:cNvPr id="34" name="Text Placeholder 10">
            <a:extLst>
              <a:ext uri="{FF2B5EF4-FFF2-40B4-BE49-F238E27FC236}">
                <a16:creationId xmlns:a16="http://schemas.microsoft.com/office/drawing/2014/main" id="{BEB0EF2B-605A-F74D-91D6-A9307641CD59}"/>
              </a:ext>
            </a:extLst>
          </p:cNvPr>
          <p:cNvSpPr>
            <a:spLocks noGrp="1"/>
          </p:cNvSpPr>
          <p:nvPr>
            <p:ph type="body" sz="quarter" idx="26" hasCustomPrompt="1"/>
          </p:nvPr>
        </p:nvSpPr>
        <p:spPr>
          <a:xfrm>
            <a:off x="4862858" y="2989401"/>
            <a:ext cx="2278922" cy="514680"/>
          </a:xfrm>
          <a:prstGeom prst="rect">
            <a:avLst/>
          </a:prstGeom>
        </p:spPr>
        <p:txBody>
          <a:bodyPr lIns="0" tIns="0" rIns="0" bIns="0" anchor="t"/>
          <a:lstStyle>
            <a:lvl1pPr marL="0" indent="0" algn="ctr">
              <a:spcBef>
                <a:spcPts val="0"/>
              </a:spcBef>
              <a:buNone/>
              <a:defRPr sz="1800" b="1">
                <a:solidFill>
                  <a:schemeClr val="bg2"/>
                </a:solidFill>
              </a:defRPr>
            </a:lvl1pPr>
          </a:lstStyle>
          <a:p>
            <a:pPr lvl="0"/>
            <a:r>
              <a:rPr lang="en-GB" dirty="0"/>
              <a:t>Name </a:t>
            </a:r>
            <a:br>
              <a:rPr lang="en-GB" dirty="0"/>
            </a:br>
            <a:r>
              <a:rPr lang="en-GB" dirty="0"/>
              <a:t>Surname</a:t>
            </a:r>
            <a:endParaRPr lang="en-US" dirty="0"/>
          </a:p>
        </p:txBody>
      </p:sp>
      <p:sp>
        <p:nvSpPr>
          <p:cNvPr id="35" name="Text Placeholder 10">
            <a:extLst>
              <a:ext uri="{FF2B5EF4-FFF2-40B4-BE49-F238E27FC236}">
                <a16:creationId xmlns:a16="http://schemas.microsoft.com/office/drawing/2014/main" id="{A373A8DC-9E03-8C48-B0AF-010F5E3BC69E}"/>
              </a:ext>
            </a:extLst>
          </p:cNvPr>
          <p:cNvSpPr>
            <a:spLocks noGrp="1"/>
          </p:cNvSpPr>
          <p:nvPr>
            <p:ph type="body" sz="quarter" idx="27" hasCustomPrompt="1"/>
          </p:nvPr>
        </p:nvSpPr>
        <p:spPr>
          <a:xfrm>
            <a:off x="4862858" y="3619152"/>
            <a:ext cx="2278922" cy="623902"/>
          </a:xfrm>
          <a:prstGeom prst="rect">
            <a:avLst/>
          </a:prstGeom>
        </p:spPr>
        <p:txBody>
          <a:bodyPr lIns="0" tIns="0" rIns="0" bIns="0" anchor="t"/>
          <a:lstStyle>
            <a:lvl1pPr marL="0" indent="0" algn="ctr">
              <a:lnSpc>
                <a:spcPct val="100000"/>
              </a:lnSpc>
              <a:spcBef>
                <a:spcPts val="0"/>
              </a:spcBef>
              <a:buNone/>
              <a:defRPr sz="1400" b="0">
                <a:solidFill>
                  <a:schemeClr val="bg2"/>
                </a:solidFill>
              </a:defRPr>
            </a:lvl1pPr>
          </a:lstStyle>
          <a:p>
            <a:pPr lvl="0"/>
            <a:r>
              <a:rPr lang="en-GB" dirty="0"/>
              <a:t>Title</a:t>
            </a:r>
            <a:endParaRPr lang="en-US" dirty="0"/>
          </a:p>
        </p:txBody>
      </p:sp>
    </p:spTree>
    <p:extLst>
      <p:ext uri="{BB962C8B-B14F-4D97-AF65-F5344CB8AC3E}">
        <p14:creationId xmlns:p14="http://schemas.microsoft.com/office/powerpoint/2010/main" val="30937846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 in a row (4)">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ctr">
              <a:defRPr>
                <a:latin typeface="+mj-lt"/>
              </a:defRPr>
            </a:lvl1pPr>
          </a:lstStyle>
          <a:p>
            <a:r>
              <a:rPr lang="en-US" dirty="0"/>
              <a:t>Click to add a title</a:t>
            </a:r>
          </a:p>
        </p:txBody>
      </p:sp>
      <p:sp>
        <p:nvSpPr>
          <p:cNvPr id="35" name="Text Placeholder 2"/>
          <p:cNvSpPr>
            <a:spLocks noGrp="1"/>
          </p:cNvSpPr>
          <p:nvPr>
            <p:ph type="body" sz="quarter" idx="28" hasCustomPrompt="1"/>
          </p:nvPr>
        </p:nvSpPr>
        <p:spPr>
          <a:xfrm>
            <a:off x="384175" y="1166813"/>
            <a:ext cx="8364538" cy="369151"/>
          </a:xfrm>
          <a:prstGeom prst="rect">
            <a:avLst/>
          </a:prstGeom>
        </p:spPr>
        <p:txBody>
          <a:bodyPr lIns="0" tIns="0" rIns="0" bIns="0">
            <a:noAutofit/>
          </a:bodyPr>
          <a:lstStyle>
            <a:lvl1pPr marL="0" indent="0" algn="ctr">
              <a:lnSpc>
                <a:spcPct val="10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lead or delete this placeholder if not needed</a:t>
            </a:r>
          </a:p>
        </p:txBody>
      </p:sp>
      <p:sp>
        <p:nvSpPr>
          <p:cNvPr id="31" name="Content Placeholder 2">
            <a:extLst>
              <a:ext uri="{FF2B5EF4-FFF2-40B4-BE49-F238E27FC236}">
                <a16:creationId xmlns:a16="http://schemas.microsoft.com/office/drawing/2014/main" id="{1D312E8C-BE32-5F45-A5AB-57FDA3272178}"/>
              </a:ext>
            </a:extLst>
          </p:cNvPr>
          <p:cNvSpPr>
            <a:spLocks noGrp="1"/>
          </p:cNvSpPr>
          <p:nvPr>
            <p:ph sz="quarter" idx="30" hasCustomPrompt="1"/>
          </p:nvPr>
        </p:nvSpPr>
        <p:spPr>
          <a:xfrm>
            <a:off x="383607" y="1751865"/>
            <a:ext cx="2684380" cy="1329538"/>
          </a:xfrm>
          <a:prstGeom prst="rect">
            <a:avLst/>
          </a:prstGeom>
          <a:ln w="9525">
            <a:solidFill>
              <a:schemeClr val="accent2">
                <a:lumMod val="90000"/>
              </a:schemeClr>
            </a:solidFill>
          </a:ln>
        </p:spPr>
        <p:txBody>
          <a:bodyPr lIns="108000" tIns="432000" rIns="108000" bIns="10800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GB" dirty="0"/>
              <a:t>Click to start texting</a:t>
            </a:r>
            <a:endParaRPr lang="en-US" dirty="0"/>
          </a:p>
        </p:txBody>
      </p:sp>
      <p:sp>
        <p:nvSpPr>
          <p:cNvPr id="22" name="Text Placeholder 2"/>
          <p:cNvSpPr>
            <a:spLocks noGrp="1"/>
          </p:cNvSpPr>
          <p:nvPr>
            <p:ph type="body" sz="quarter" idx="22" hasCustomPrompt="1"/>
          </p:nvPr>
        </p:nvSpPr>
        <p:spPr>
          <a:xfrm>
            <a:off x="383607" y="1751864"/>
            <a:ext cx="2684380" cy="324000"/>
          </a:xfrm>
          <a:prstGeom prst="rect">
            <a:avLst/>
          </a:prstGeom>
          <a:solidFill>
            <a:schemeClr val="bg2"/>
          </a:solidFill>
        </p:spPr>
        <p:txBody>
          <a:bodyPr lIns="0" tIns="0" rIns="0" bIns="0" anchor="ctr">
            <a:noAutofit/>
          </a:bodyPr>
          <a:lstStyle>
            <a:lvl1pPr marL="0" indent="0" algn="ctr">
              <a:lnSpc>
                <a:spcPct val="100000"/>
              </a:lnSpc>
              <a:spcBef>
                <a:spcPts val="600"/>
              </a:spcBef>
              <a:buNone/>
              <a:defRPr lang="en-US" sz="12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subtitle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ctr">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24" name="Text Placeholder 23">
            <a:extLst>
              <a:ext uri="{FF2B5EF4-FFF2-40B4-BE49-F238E27FC236}">
                <a16:creationId xmlns:a16="http://schemas.microsoft.com/office/drawing/2014/main" id="{6306FAC7-3730-214B-8C2A-A06E46206069}"/>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32" name="Text Placeholder 26">
            <a:extLst>
              <a:ext uri="{FF2B5EF4-FFF2-40B4-BE49-F238E27FC236}">
                <a16:creationId xmlns:a16="http://schemas.microsoft.com/office/drawing/2014/main" id="{D9A17C22-828F-2F46-B9C1-60774BCD8564}"/>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33" name="Text Placeholder 26">
            <a:extLst>
              <a:ext uri="{FF2B5EF4-FFF2-40B4-BE49-F238E27FC236}">
                <a16:creationId xmlns:a16="http://schemas.microsoft.com/office/drawing/2014/main" id="{80FBD341-9E04-5C46-988D-D0D68D53C4CA}"/>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36" name="Text Placeholder 26">
            <a:extLst>
              <a:ext uri="{FF2B5EF4-FFF2-40B4-BE49-F238E27FC236}">
                <a16:creationId xmlns:a16="http://schemas.microsoft.com/office/drawing/2014/main" id="{CFB84C3A-97D0-8E46-A67D-C12178470DC5}"/>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37" name="Text Placeholder 26">
            <a:extLst>
              <a:ext uri="{FF2B5EF4-FFF2-40B4-BE49-F238E27FC236}">
                <a16:creationId xmlns:a16="http://schemas.microsoft.com/office/drawing/2014/main" id="{9A4D76D6-ED6B-C341-A471-2E70DC156FC4}"/>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38" name="Text Placeholder 26">
            <a:extLst>
              <a:ext uri="{FF2B5EF4-FFF2-40B4-BE49-F238E27FC236}">
                <a16:creationId xmlns:a16="http://schemas.microsoft.com/office/drawing/2014/main" id="{B0A390DD-5D3C-B243-8F69-CBDAE542B3A4}"/>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39" name="Text Placeholder 26">
            <a:extLst>
              <a:ext uri="{FF2B5EF4-FFF2-40B4-BE49-F238E27FC236}">
                <a16:creationId xmlns:a16="http://schemas.microsoft.com/office/drawing/2014/main" id="{B8C39E84-5865-574B-B87A-50B6DAF7DA4D}"/>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25" name="Content Placeholder 2">
            <a:extLst>
              <a:ext uri="{FF2B5EF4-FFF2-40B4-BE49-F238E27FC236}">
                <a16:creationId xmlns:a16="http://schemas.microsoft.com/office/drawing/2014/main" id="{0D1FFBD5-A495-46BB-861A-AD57A838C589}"/>
              </a:ext>
            </a:extLst>
          </p:cNvPr>
          <p:cNvSpPr>
            <a:spLocks noGrp="1"/>
          </p:cNvSpPr>
          <p:nvPr>
            <p:ph sz="quarter" idx="31" hasCustomPrompt="1"/>
          </p:nvPr>
        </p:nvSpPr>
        <p:spPr>
          <a:xfrm>
            <a:off x="3229810" y="1751865"/>
            <a:ext cx="2684380" cy="1329538"/>
          </a:xfrm>
          <a:prstGeom prst="rect">
            <a:avLst/>
          </a:prstGeom>
          <a:ln w="9525">
            <a:solidFill>
              <a:schemeClr val="accent2">
                <a:lumMod val="90000"/>
              </a:schemeClr>
            </a:solidFill>
          </a:ln>
        </p:spPr>
        <p:txBody>
          <a:bodyPr lIns="108000" tIns="432000" rIns="108000" bIns="10800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GB" dirty="0"/>
              <a:t>Click to start texting</a:t>
            </a:r>
            <a:endParaRPr lang="en-US" dirty="0"/>
          </a:p>
        </p:txBody>
      </p:sp>
      <p:sp>
        <p:nvSpPr>
          <p:cNvPr id="26" name="Text Placeholder 2">
            <a:extLst>
              <a:ext uri="{FF2B5EF4-FFF2-40B4-BE49-F238E27FC236}">
                <a16:creationId xmlns:a16="http://schemas.microsoft.com/office/drawing/2014/main" id="{FCD573AB-7FB4-4520-BE75-787ACC2F78AE}"/>
              </a:ext>
            </a:extLst>
          </p:cNvPr>
          <p:cNvSpPr>
            <a:spLocks noGrp="1"/>
          </p:cNvSpPr>
          <p:nvPr>
            <p:ph type="body" sz="quarter" idx="32" hasCustomPrompt="1"/>
          </p:nvPr>
        </p:nvSpPr>
        <p:spPr>
          <a:xfrm>
            <a:off x="3229810" y="1751864"/>
            <a:ext cx="2684380" cy="324000"/>
          </a:xfrm>
          <a:prstGeom prst="rect">
            <a:avLst/>
          </a:prstGeom>
          <a:solidFill>
            <a:schemeClr val="bg2"/>
          </a:solidFill>
        </p:spPr>
        <p:txBody>
          <a:bodyPr lIns="0" tIns="0" rIns="0" bIns="0" anchor="ctr">
            <a:noAutofit/>
          </a:bodyPr>
          <a:lstStyle>
            <a:lvl1pPr marL="0" indent="0" algn="ctr">
              <a:lnSpc>
                <a:spcPct val="100000"/>
              </a:lnSpc>
              <a:spcBef>
                <a:spcPts val="600"/>
              </a:spcBef>
              <a:buNone/>
              <a:defRPr lang="en-US" sz="12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subtitle</a:t>
            </a:r>
          </a:p>
        </p:txBody>
      </p:sp>
      <p:sp>
        <p:nvSpPr>
          <p:cNvPr id="27" name="Content Placeholder 2">
            <a:extLst>
              <a:ext uri="{FF2B5EF4-FFF2-40B4-BE49-F238E27FC236}">
                <a16:creationId xmlns:a16="http://schemas.microsoft.com/office/drawing/2014/main" id="{2E48E3AD-9BA8-4F4E-B38A-A4FF304B8151}"/>
              </a:ext>
            </a:extLst>
          </p:cNvPr>
          <p:cNvSpPr>
            <a:spLocks noGrp="1"/>
          </p:cNvSpPr>
          <p:nvPr>
            <p:ph sz="quarter" idx="33" hasCustomPrompt="1"/>
          </p:nvPr>
        </p:nvSpPr>
        <p:spPr>
          <a:xfrm>
            <a:off x="6064333" y="1751865"/>
            <a:ext cx="2684380" cy="1329538"/>
          </a:xfrm>
          <a:prstGeom prst="rect">
            <a:avLst/>
          </a:prstGeom>
          <a:ln w="9525">
            <a:solidFill>
              <a:schemeClr val="accent2">
                <a:lumMod val="90000"/>
              </a:schemeClr>
            </a:solidFill>
          </a:ln>
        </p:spPr>
        <p:txBody>
          <a:bodyPr lIns="108000" tIns="432000" rIns="108000" bIns="10800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GB" dirty="0"/>
              <a:t>Click to start texting</a:t>
            </a:r>
            <a:endParaRPr lang="en-US" dirty="0"/>
          </a:p>
        </p:txBody>
      </p:sp>
      <p:sp>
        <p:nvSpPr>
          <p:cNvPr id="28" name="Text Placeholder 2">
            <a:extLst>
              <a:ext uri="{FF2B5EF4-FFF2-40B4-BE49-F238E27FC236}">
                <a16:creationId xmlns:a16="http://schemas.microsoft.com/office/drawing/2014/main" id="{B13342DE-362F-457E-A2A2-8EF5202EE351}"/>
              </a:ext>
            </a:extLst>
          </p:cNvPr>
          <p:cNvSpPr>
            <a:spLocks noGrp="1"/>
          </p:cNvSpPr>
          <p:nvPr>
            <p:ph type="body" sz="quarter" idx="34" hasCustomPrompt="1"/>
          </p:nvPr>
        </p:nvSpPr>
        <p:spPr>
          <a:xfrm>
            <a:off x="6064333" y="1751864"/>
            <a:ext cx="2684380" cy="324000"/>
          </a:xfrm>
          <a:prstGeom prst="rect">
            <a:avLst/>
          </a:prstGeom>
          <a:solidFill>
            <a:schemeClr val="bg2"/>
          </a:solidFill>
        </p:spPr>
        <p:txBody>
          <a:bodyPr lIns="0" tIns="0" rIns="0" bIns="0" anchor="ctr">
            <a:noAutofit/>
          </a:bodyPr>
          <a:lstStyle>
            <a:lvl1pPr marL="0" indent="0" algn="ctr">
              <a:lnSpc>
                <a:spcPct val="100000"/>
              </a:lnSpc>
              <a:spcBef>
                <a:spcPts val="600"/>
              </a:spcBef>
              <a:buNone/>
              <a:defRPr lang="en-US" sz="12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subtitle</a:t>
            </a:r>
          </a:p>
        </p:txBody>
      </p:sp>
      <p:sp>
        <p:nvSpPr>
          <p:cNvPr id="29" name="Content Placeholder 2">
            <a:extLst>
              <a:ext uri="{FF2B5EF4-FFF2-40B4-BE49-F238E27FC236}">
                <a16:creationId xmlns:a16="http://schemas.microsoft.com/office/drawing/2014/main" id="{58F65658-B5D5-4A8D-A7F8-67D7BBFFCBA0}"/>
              </a:ext>
            </a:extLst>
          </p:cNvPr>
          <p:cNvSpPr>
            <a:spLocks noGrp="1"/>
          </p:cNvSpPr>
          <p:nvPr>
            <p:ph sz="quarter" idx="35" hasCustomPrompt="1"/>
          </p:nvPr>
        </p:nvSpPr>
        <p:spPr>
          <a:xfrm>
            <a:off x="383607" y="3225897"/>
            <a:ext cx="2684380" cy="1329538"/>
          </a:xfrm>
          <a:prstGeom prst="rect">
            <a:avLst/>
          </a:prstGeom>
          <a:ln w="9525">
            <a:solidFill>
              <a:schemeClr val="accent2">
                <a:lumMod val="90000"/>
              </a:schemeClr>
            </a:solidFill>
          </a:ln>
        </p:spPr>
        <p:txBody>
          <a:bodyPr lIns="108000" tIns="432000" rIns="108000" bIns="10800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GB" dirty="0"/>
              <a:t>Click to start texting</a:t>
            </a:r>
            <a:endParaRPr lang="en-US" dirty="0"/>
          </a:p>
        </p:txBody>
      </p:sp>
      <p:sp>
        <p:nvSpPr>
          <p:cNvPr id="30" name="Text Placeholder 2">
            <a:extLst>
              <a:ext uri="{FF2B5EF4-FFF2-40B4-BE49-F238E27FC236}">
                <a16:creationId xmlns:a16="http://schemas.microsoft.com/office/drawing/2014/main" id="{F4F043CE-4F0A-4EE9-947E-BEC0BF42467B}"/>
              </a:ext>
            </a:extLst>
          </p:cNvPr>
          <p:cNvSpPr>
            <a:spLocks noGrp="1"/>
          </p:cNvSpPr>
          <p:nvPr>
            <p:ph type="body" sz="quarter" idx="36" hasCustomPrompt="1"/>
          </p:nvPr>
        </p:nvSpPr>
        <p:spPr>
          <a:xfrm>
            <a:off x="383607" y="3225896"/>
            <a:ext cx="2684380" cy="324000"/>
          </a:xfrm>
          <a:prstGeom prst="rect">
            <a:avLst/>
          </a:prstGeom>
          <a:solidFill>
            <a:schemeClr val="bg2"/>
          </a:solidFill>
        </p:spPr>
        <p:txBody>
          <a:bodyPr lIns="0" tIns="0" rIns="0" bIns="0" anchor="ctr">
            <a:noAutofit/>
          </a:bodyPr>
          <a:lstStyle>
            <a:lvl1pPr marL="0" indent="0" algn="ctr">
              <a:lnSpc>
                <a:spcPct val="100000"/>
              </a:lnSpc>
              <a:spcBef>
                <a:spcPts val="600"/>
              </a:spcBef>
              <a:buNone/>
              <a:defRPr lang="en-US" sz="12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subtitle</a:t>
            </a:r>
          </a:p>
        </p:txBody>
      </p:sp>
      <p:sp>
        <p:nvSpPr>
          <p:cNvPr id="40" name="Content Placeholder 2">
            <a:extLst>
              <a:ext uri="{FF2B5EF4-FFF2-40B4-BE49-F238E27FC236}">
                <a16:creationId xmlns:a16="http://schemas.microsoft.com/office/drawing/2014/main" id="{706745A5-5E04-4DEA-A3E8-89371626CC9E}"/>
              </a:ext>
            </a:extLst>
          </p:cNvPr>
          <p:cNvSpPr>
            <a:spLocks noGrp="1"/>
          </p:cNvSpPr>
          <p:nvPr>
            <p:ph sz="quarter" idx="37" hasCustomPrompt="1"/>
          </p:nvPr>
        </p:nvSpPr>
        <p:spPr>
          <a:xfrm>
            <a:off x="3229810" y="3225897"/>
            <a:ext cx="2684380" cy="1329538"/>
          </a:xfrm>
          <a:prstGeom prst="rect">
            <a:avLst/>
          </a:prstGeom>
          <a:ln w="9525">
            <a:solidFill>
              <a:schemeClr val="accent2">
                <a:lumMod val="90000"/>
              </a:schemeClr>
            </a:solidFill>
          </a:ln>
        </p:spPr>
        <p:txBody>
          <a:bodyPr lIns="108000" tIns="432000" rIns="108000" bIns="10800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GB" dirty="0"/>
              <a:t>Click to start texting</a:t>
            </a:r>
            <a:endParaRPr lang="en-US" dirty="0"/>
          </a:p>
        </p:txBody>
      </p:sp>
      <p:sp>
        <p:nvSpPr>
          <p:cNvPr id="41" name="Text Placeholder 2">
            <a:extLst>
              <a:ext uri="{FF2B5EF4-FFF2-40B4-BE49-F238E27FC236}">
                <a16:creationId xmlns:a16="http://schemas.microsoft.com/office/drawing/2014/main" id="{332DBAE4-AC6D-4FAE-8D0D-3A4DE8ED32ED}"/>
              </a:ext>
            </a:extLst>
          </p:cNvPr>
          <p:cNvSpPr>
            <a:spLocks noGrp="1"/>
          </p:cNvSpPr>
          <p:nvPr>
            <p:ph type="body" sz="quarter" idx="38" hasCustomPrompt="1"/>
          </p:nvPr>
        </p:nvSpPr>
        <p:spPr>
          <a:xfrm>
            <a:off x="3229810" y="3225896"/>
            <a:ext cx="2684380" cy="324000"/>
          </a:xfrm>
          <a:prstGeom prst="rect">
            <a:avLst/>
          </a:prstGeom>
          <a:solidFill>
            <a:schemeClr val="bg2"/>
          </a:solidFill>
        </p:spPr>
        <p:txBody>
          <a:bodyPr lIns="0" tIns="0" rIns="0" bIns="0" anchor="ctr">
            <a:noAutofit/>
          </a:bodyPr>
          <a:lstStyle>
            <a:lvl1pPr marL="0" indent="0" algn="ctr">
              <a:lnSpc>
                <a:spcPct val="100000"/>
              </a:lnSpc>
              <a:spcBef>
                <a:spcPts val="600"/>
              </a:spcBef>
              <a:buNone/>
              <a:defRPr lang="en-US" sz="12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subtitle</a:t>
            </a:r>
          </a:p>
        </p:txBody>
      </p:sp>
      <p:sp>
        <p:nvSpPr>
          <p:cNvPr id="42" name="Content Placeholder 2">
            <a:extLst>
              <a:ext uri="{FF2B5EF4-FFF2-40B4-BE49-F238E27FC236}">
                <a16:creationId xmlns:a16="http://schemas.microsoft.com/office/drawing/2014/main" id="{DDE2355A-B621-41BE-AA0F-D90A2ED6A48E}"/>
              </a:ext>
            </a:extLst>
          </p:cNvPr>
          <p:cNvSpPr>
            <a:spLocks noGrp="1"/>
          </p:cNvSpPr>
          <p:nvPr>
            <p:ph sz="quarter" idx="39" hasCustomPrompt="1"/>
          </p:nvPr>
        </p:nvSpPr>
        <p:spPr>
          <a:xfrm>
            <a:off x="6064333" y="3225897"/>
            <a:ext cx="2684380" cy="1329538"/>
          </a:xfrm>
          <a:prstGeom prst="rect">
            <a:avLst/>
          </a:prstGeom>
          <a:ln w="9525">
            <a:solidFill>
              <a:schemeClr val="accent2">
                <a:lumMod val="90000"/>
              </a:schemeClr>
            </a:solidFill>
          </a:ln>
        </p:spPr>
        <p:txBody>
          <a:bodyPr lIns="108000" tIns="432000" rIns="108000" bIns="10800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GB" dirty="0"/>
              <a:t>Click to start texting</a:t>
            </a:r>
            <a:endParaRPr lang="en-US" dirty="0"/>
          </a:p>
        </p:txBody>
      </p:sp>
      <p:sp>
        <p:nvSpPr>
          <p:cNvPr id="43" name="Text Placeholder 2">
            <a:extLst>
              <a:ext uri="{FF2B5EF4-FFF2-40B4-BE49-F238E27FC236}">
                <a16:creationId xmlns:a16="http://schemas.microsoft.com/office/drawing/2014/main" id="{F21039DA-EE9D-44B3-88A5-7A160F2C04EA}"/>
              </a:ext>
            </a:extLst>
          </p:cNvPr>
          <p:cNvSpPr>
            <a:spLocks noGrp="1"/>
          </p:cNvSpPr>
          <p:nvPr>
            <p:ph type="body" sz="quarter" idx="40" hasCustomPrompt="1"/>
          </p:nvPr>
        </p:nvSpPr>
        <p:spPr>
          <a:xfrm>
            <a:off x="6064333" y="3225896"/>
            <a:ext cx="2684380" cy="324000"/>
          </a:xfrm>
          <a:prstGeom prst="rect">
            <a:avLst/>
          </a:prstGeom>
          <a:solidFill>
            <a:schemeClr val="bg2"/>
          </a:solidFill>
        </p:spPr>
        <p:txBody>
          <a:bodyPr lIns="0" tIns="0" rIns="0" bIns="0" anchor="ctr">
            <a:noAutofit/>
          </a:bodyPr>
          <a:lstStyle>
            <a:lvl1pPr marL="0" indent="0" algn="ctr">
              <a:lnSpc>
                <a:spcPct val="100000"/>
              </a:lnSpc>
              <a:spcBef>
                <a:spcPts val="600"/>
              </a:spcBef>
              <a:buNone/>
              <a:defRPr lang="en-US" sz="12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subtitle</a:t>
            </a:r>
          </a:p>
        </p:txBody>
      </p:sp>
    </p:spTree>
    <p:extLst>
      <p:ext uri="{BB962C8B-B14F-4D97-AF65-F5344CB8AC3E}">
        <p14:creationId xmlns:p14="http://schemas.microsoft.com/office/powerpoint/2010/main" val="5598628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 in a row (5)">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31" name="Content Placeholder 2">
            <a:extLst>
              <a:ext uri="{FF2B5EF4-FFF2-40B4-BE49-F238E27FC236}">
                <a16:creationId xmlns:a16="http://schemas.microsoft.com/office/drawing/2014/main" id="{1D312E8C-BE32-5F45-A5AB-57FDA3272178}"/>
              </a:ext>
            </a:extLst>
          </p:cNvPr>
          <p:cNvSpPr>
            <a:spLocks noGrp="1"/>
          </p:cNvSpPr>
          <p:nvPr>
            <p:ph sz="quarter" idx="30" hasCustomPrompt="1"/>
          </p:nvPr>
        </p:nvSpPr>
        <p:spPr>
          <a:xfrm>
            <a:off x="383606" y="1166813"/>
            <a:ext cx="4188393" cy="1852986"/>
          </a:xfrm>
          <a:prstGeom prst="rect">
            <a:avLst/>
          </a:prstGeom>
          <a:ln w="9525">
            <a:solidFill>
              <a:schemeClr val="accent2">
                <a:lumMod val="90000"/>
              </a:schemeClr>
            </a:solidFill>
          </a:ln>
        </p:spPr>
        <p:txBody>
          <a:bodyPr lIns="108000" tIns="72000" rIns="108000" bIns="7200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Ut</a:t>
            </a:r>
            <a:r>
              <a:rPr lang="en-US" dirty="0"/>
              <a:t> </a:t>
            </a:r>
            <a:r>
              <a:rPr lang="en-US" dirty="0" err="1"/>
              <a:t>wisi</a:t>
            </a:r>
            <a:r>
              <a:rPr lang="en-US" dirty="0"/>
              <a:t> </a:t>
            </a:r>
            <a:r>
              <a:rPr lang="en-US" dirty="0" err="1"/>
              <a:t>enim</a:t>
            </a:r>
            <a:r>
              <a:rPr lang="en-US" dirty="0"/>
              <a:t> ad minim .</a:t>
            </a:r>
          </a:p>
        </p:txBody>
      </p:sp>
      <p:sp>
        <p:nvSpPr>
          <p:cNvPr id="22" name="Text Placeholder 2"/>
          <p:cNvSpPr>
            <a:spLocks noGrp="1"/>
          </p:cNvSpPr>
          <p:nvPr>
            <p:ph type="body" sz="quarter" idx="22" hasCustomPrompt="1"/>
          </p:nvPr>
        </p:nvSpPr>
        <p:spPr>
          <a:xfrm>
            <a:off x="383606" y="2695798"/>
            <a:ext cx="4188393" cy="324000"/>
          </a:xfrm>
          <a:prstGeom prst="rect">
            <a:avLst/>
          </a:prstGeom>
          <a:solidFill>
            <a:schemeClr val="accent2"/>
          </a:solidFill>
        </p:spPr>
        <p:txBody>
          <a:bodyPr lIns="108000" tIns="0" rIns="108000" bIns="0" anchor="ctr">
            <a:noAutofit/>
          </a:bodyPr>
          <a:lstStyle>
            <a:lvl1pPr marL="0" indent="0" algn="l">
              <a:lnSpc>
                <a:spcPct val="100000"/>
              </a:lnSpc>
              <a:spcBef>
                <a:spcPts val="600"/>
              </a:spcBef>
              <a:buNone/>
              <a:defRPr lang="en-US" sz="1000" b="0"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caption</a:t>
            </a:r>
          </a:p>
        </p:txBody>
      </p:sp>
      <p:sp>
        <p:nvSpPr>
          <p:cNvPr id="23" name="Content Placeholder 2">
            <a:extLst>
              <a:ext uri="{FF2B5EF4-FFF2-40B4-BE49-F238E27FC236}">
                <a16:creationId xmlns:a16="http://schemas.microsoft.com/office/drawing/2014/main" id="{1D312E8C-BE32-5F45-A5AB-57FDA3272178}"/>
              </a:ext>
            </a:extLst>
          </p:cNvPr>
          <p:cNvSpPr>
            <a:spLocks noGrp="1"/>
          </p:cNvSpPr>
          <p:nvPr>
            <p:ph sz="quarter" idx="31" hasCustomPrompt="1"/>
          </p:nvPr>
        </p:nvSpPr>
        <p:spPr>
          <a:xfrm>
            <a:off x="4751014" y="1166812"/>
            <a:ext cx="3997699" cy="1088493"/>
          </a:xfrm>
          <a:prstGeom prst="rect">
            <a:avLst/>
          </a:prstGeom>
          <a:ln w="9525">
            <a:solidFill>
              <a:schemeClr val="accent2">
                <a:lumMod val="90000"/>
              </a:schemeClr>
            </a:solidFill>
          </a:ln>
        </p:spPr>
        <p:txBody>
          <a:bodyPr lIns="108000" tIns="72000" rIns="108000" bIns="7200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25" name="Text Placeholder 2"/>
          <p:cNvSpPr>
            <a:spLocks noGrp="1"/>
          </p:cNvSpPr>
          <p:nvPr>
            <p:ph type="body" sz="quarter" idx="32" hasCustomPrompt="1"/>
          </p:nvPr>
        </p:nvSpPr>
        <p:spPr>
          <a:xfrm>
            <a:off x="4751014" y="1931306"/>
            <a:ext cx="3997699" cy="324000"/>
          </a:xfrm>
          <a:prstGeom prst="rect">
            <a:avLst/>
          </a:prstGeom>
          <a:solidFill>
            <a:schemeClr val="accent2"/>
          </a:solidFill>
        </p:spPr>
        <p:txBody>
          <a:bodyPr lIns="108000" tIns="0" rIns="108000" bIns="0" anchor="ctr">
            <a:noAutofit/>
          </a:bodyPr>
          <a:lstStyle>
            <a:lvl1pPr marL="0" indent="0" algn="l">
              <a:lnSpc>
                <a:spcPct val="100000"/>
              </a:lnSpc>
              <a:spcBef>
                <a:spcPts val="600"/>
              </a:spcBef>
              <a:buNone/>
              <a:defRPr lang="en-US" sz="1000" b="0"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caption</a:t>
            </a:r>
          </a:p>
        </p:txBody>
      </p:sp>
      <p:sp>
        <p:nvSpPr>
          <p:cNvPr id="26" name="Content Placeholder 2">
            <a:extLst>
              <a:ext uri="{FF2B5EF4-FFF2-40B4-BE49-F238E27FC236}">
                <a16:creationId xmlns:a16="http://schemas.microsoft.com/office/drawing/2014/main" id="{1D312E8C-BE32-5F45-A5AB-57FDA3272178}"/>
              </a:ext>
            </a:extLst>
          </p:cNvPr>
          <p:cNvSpPr>
            <a:spLocks noGrp="1"/>
          </p:cNvSpPr>
          <p:nvPr>
            <p:ph sz="quarter" idx="33" hasCustomPrompt="1"/>
          </p:nvPr>
        </p:nvSpPr>
        <p:spPr>
          <a:xfrm>
            <a:off x="383607" y="3235699"/>
            <a:ext cx="4188393" cy="1315664"/>
          </a:xfrm>
          <a:prstGeom prst="rect">
            <a:avLst/>
          </a:prstGeom>
          <a:ln w="9525">
            <a:solidFill>
              <a:schemeClr val="accent2">
                <a:lumMod val="90000"/>
              </a:schemeClr>
            </a:solidFill>
          </a:ln>
        </p:spPr>
        <p:txBody>
          <a:bodyPr lIns="108000" tIns="72000" rIns="108000" bIns="7200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p>
        </p:txBody>
      </p:sp>
      <p:sp>
        <p:nvSpPr>
          <p:cNvPr id="27" name="Text Placeholder 2"/>
          <p:cNvSpPr>
            <a:spLocks noGrp="1"/>
          </p:cNvSpPr>
          <p:nvPr>
            <p:ph type="body" sz="quarter" idx="34" hasCustomPrompt="1"/>
          </p:nvPr>
        </p:nvSpPr>
        <p:spPr>
          <a:xfrm>
            <a:off x="383607" y="4227363"/>
            <a:ext cx="4188393" cy="324000"/>
          </a:xfrm>
          <a:prstGeom prst="rect">
            <a:avLst/>
          </a:prstGeom>
          <a:solidFill>
            <a:schemeClr val="accent2"/>
          </a:solidFill>
        </p:spPr>
        <p:txBody>
          <a:bodyPr lIns="108000" tIns="0" rIns="108000" bIns="0" anchor="ctr">
            <a:noAutofit/>
          </a:bodyPr>
          <a:lstStyle>
            <a:lvl1pPr marL="0" indent="0" algn="l">
              <a:lnSpc>
                <a:spcPct val="100000"/>
              </a:lnSpc>
              <a:spcBef>
                <a:spcPts val="600"/>
              </a:spcBef>
              <a:buNone/>
              <a:defRPr lang="en-US" sz="1000" b="0"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caption</a:t>
            </a:r>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35" hasCustomPrompt="1"/>
          </p:nvPr>
        </p:nvSpPr>
        <p:spPr>
          <a:xfrm>
            <a:off x="4751015" y="2471203"/>
            <a:ext cx="1906569" cy="2080159"/>
          </a:xfrm>
          <a:prstGeom prst="rect">
            <a:avLst/>
          </a:prstGeom>
          <a:ln w="9525">
            <a:solidFill>
              <a:schemeClr val="accent2">
                <a:lumMod val="90000"/>
              </a:schemeClr>
            </a:solidFill>
          </a:ln>
        </p:spPr>
        <p:txBody>
          <a:bodyPr lIns="108000" tIns="72000" rIns="108000" bIns="7200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a:t>
            </a:r>
          </a:p>
        </p:txBody>
      </p:sp>
      <p:sp>
        <p:nvSpPr>
          <p:cNvPr id="29" name="Text Placeholder 2"/>
          <p:cNvSpPr>
            <a:spLocks noGrp="1"/>
          </p:cNvSpPr>
          <p:nvPr>
            <p:ph type="body" sz="quarter" idx="36" hasCustomPrompt="1"/>
          </p:nvPr>
        </p:nvSpPr>
        <p:spPr>
          <a:xfrm>
            <a:off x="4751015" y="4227363"/>
            <a:ext cx="1906570" cy="324000"/>
          </a:xfrm>
          <a:prstGeom prst="rect">
            <a:avLst/>
          </a:prstGeom>
          <a:solidFill>
            <a:schemeClr val="accent2"/>
          </a:solidFill>
        </p:spPr>
        <p:txBody>
          <a:bodyPr lIns="108000" tIns="0" rIns="108000" bIns="0" anchor="ctr">
            <a:noAutofit/>
          </a:bodyPr>
          <a:lstStyle>
            <a:lvl1pPr marL="0" indent="0" algn="l">
              <a:lnSpc>
                <a:spcPct val="100000"/>
              </a:lnSpc>
              <a:spcBef>
                <a:spcPts val="600"/>
              </a:spcBef>
              <a:buNone/>
              <a:defRPr lang="en-US" sz="1000" b="0"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caption</a:t>
            </a:r>
          </a:p>
        </p:txBody>
      </p:sp>
      <p:sp>
        <p:nvSpPr>
          <p:cNvPr id="33" name="Content Placeholder 2">
            <a:extLst>
              <a:ext uri="{FF2B5EF4-FFF2-40B4-BE49-F238E27FC236}">
                <a16:creationId xmlns:a16="http://schemas.microsoft.com/office/drawing/2014/main" id="{1D312E8C-BE32-5F45-A5AB-57FDA3272178}"/>
              </a:ext>
            </a:extLst>
          </p:cNvPr>
          <p:cNvSpPr>
            <a:spLocks noGrp="1"/>
          </p:cNvSpPr>
          <p:nvPr>
            <p:ph sz="quarter" idx="37" hasCustomPrompt="1"/>
          </p:nvPr>
        </p:nvSpPr>
        <p:spPr>
          <a:xfrm>
            <a:off x="6842144" y="2471202"/>
            <a:ext cx="1906569" cy="2080159"/>
          </a:xfrm>
          <a:prstGeom prst="rect">
            <a:avLst/>
          </a:prstGeom>
          <a:ln w="9525">
            <a:solidFill>
              <a:schemeClr val="accent2">
                <a:lumMod val="90000"/>
              </a:schemeClr>
            </a:solidFill>
          </a:ln>
        </p:spPr>
        <p:txBody>
          <a:bodyPr lIns="108000" tIns="72000" rIns="108000" bIns="7200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36" name="Text Placeholder 2"/>
          <p:cNvSpPr>
            <a:spLocks noGrp="1"/>
          </p:cNvSpPr>
          <p:nvPr>
            <p:ph type="body" sz="quarter" idx="38" hasCustomPrompt="1"/>
          </p:nvPr>
        </p:nvSpPr>
        <p:spPr>
          <a:xfrm>
            <a:off x="6842144" y="4227362"/>
            <a:ext cx="1906570" cy="324000"/>
          </a:xfrm>
          <a:prstGeom prst="rect">
            <a:avLst/>
          </a:prstGeom>
          <a:solidFill>
            <a:schemeClr val="accent2"/>
          </a:solidFill>
        </p:spPr>
        <p:txBody>
          <a:bodyPr lIns="108000" tIns="0" rIns="108000" bIns="0" anchor="ctr">
            <a:noAutofit/>
          </a:bodyPr>
          <a:lstStyle>
            <a:lvl1pPr marL="0" indent="0" algn="l">
              <a:lnSpc>
                <a:spcPct val="100000"/>
              </a:lnSpc>
              <a:spcBef>
                <a:spcPts val="600"/>
              </a:spcBef>
              <a:buNone/>
              <a:defRPr lang="en-US" sz="1000" b="0"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caption</a:t>
            </a:r>
          </a:p>
        </p:txBody>
      </p:sp>
      <p:sp>
        <p:nvSpPr>
          <p:cNvPr id="37"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24" name="Text Placeholder 23">
            <a:extLst>
              <a:ext uri="{FF2B5EF4-FFF2-40B4-BE49-F238E27FC236}">
                <a16:creationId xmlns:a16="http://schemas.microsoft.com/office/drawing/2014/main" id="{ED228409-68D7-0F4E-9AEE-8145E1B5F457}"/>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39" name="Text Placeholder 26">
            <a:extLst>
              <a:ext uri="{FF2B5EF4-FFF2-40B4-BE49-F238E27FC236}">
                <a16:creationId xmlns:a16="http://schemas.microsoft.com/office/drawing/2014/main" id="{1FBDD059-8242-FB47-9FC5-AB9F1D0F0B0B}"/>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0" name="Text Placeholder 26">
            <a:extLst>
              <a:ext uri="{FF2B5EF4-FFF2-40B4-BE49-F238E27FC236}">
                <a16:creationId xmlns:a16="http://schemas.microsoft.com/office/drawing/2014/main" id="{8A7403FF-52CE-D842-B4C3-7429EACA4BB2}"/>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1" name="Text Placeholder 26">
            <a:extLst>
              <a:ext uri="{FF2B5EF4-FFF2-40B4-BE49-F238E27FC236}">
                <a16:creationId xmlns:a16="http://schemas.microsoft.com/office/drawing/2014/main" id="{3657169B-6388-7B4A-8CE2-41B5280F734A}"/>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2" name="Text Placeholder 26">
            <a:extLst>
              <a:ext uri="{FF2B5EF4-FFF2-40B4-BE49-F238E27FC236}">
                <a16:creationId xmlns:a16="http://schemas.microsoft.com/office/drawing/2014/main" id="{D5FD13EA-3A76-D047-B669-A4A624CB0105}"/>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3" name="Text Placeholder 26">
            <a:extLst>
              <a:ext uri="{FF2B5EF4-FFF2-40B4-BE49-F238E27FC236}">
                <a16:creationId xmlns:a16="http://schemas.microsoft.com/office/drawing/2014/main" id="{CA0AFDC4-473A-FD4D-810D-29A6C056E3CB}"/>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4" name="Text Placeholder 26">
            <a:extLst>
              <a:ext uri="{FF2B5EF4-FFF2-40B4-BE49-F238E27FC236}">
                <a16:creationId xmlns:a16="http://schemas.microsoft.com/office/drawing/2014/main" id="{EC0823D6-1194-3643-9926-C2E2214F58F5}"/>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7904574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 in a row (6)">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1403225" y="1448611"/>
            <a:ext cx="4509060" cy="762234"/>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n-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22" name="Text Placeholder 2"/>
          <p:cNvSpPr>
            <a:spLocks noGrp="1"/>
          </p:cNvSpPr>
          <p:nvPr>
            <p:ph type="body" sz="quarter" idx="22" hasCustomPrompt="1"/>
          </p:nvPr>
        </p:nvSpPr>
        <p:spPr>
          <a:xfrm>
            <a:off x="1403225" y="1170971"/>
            <a:ext cx="4509060" cy="277639"/>
          </a:xfrm>
          <a:prstGeom prst="rect">
            <a:avLst/>
          </a:prstGeom>
        </p:spPr>
        <p:txBody>
          <a:bodyPr lIns="0" tIns="0" rIns="0" bIns="0">
            <a:noAutofit/>
          </a:bodyPr>
          <a:lstStyle>
            <a:lvl1pPr marL="0" indent="0" algn="l">
              <a:lnSpc>
                <a:spcPct val="10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subtitle</a:t>
            </a:r>
          </a:p>
        </p:txBody>
      </p:sp>
      <p:sp>
        <p:nvSpPr>
          <p:cNvPr id="32" name="Picture Placeholder 6"/>
          <p:cNvSpPr>
            <a:spLocks noGrp="1"/>
          </p:cNvSpPr>
          <p:nvPr>
            <p:ph type="pic" sz="quarter" idx="21" hasCustomPrompt="1"/>
          </p:nvPr>
        </p:nvSpPr>
        <p:spPr>
          <a:xfrm>
            <a:off x="374649" y="1166813"/>
            <a:ext cx="828000" cy="828000"/>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33" name="Content Placeholder 2">
            <a:extLst>
              <a:ext uri="{FF2B5EF4-FFF2-40B4-BE49-F238E27FC236}">
                <a16:creationId xmlns:a16="http://schemas.microsoft.com/office/drawing/2014/main" id="{1D312E8C-BE32-5F45-A5AB-57FDA3272178}"/>
              </a:ext>
            </a:extLst>
          </p:cNvPr>
          <p:cNvSpPr>
            <a:spLocks noGrp="1"/>
          </p:cNvSpPr>
          <p:nvPr>
            <p:ph sz="quarter" idx="28" hasCustomPrompt="1"/>
          </p:nvPr>
        </p:nvSpPr>
        <p:spPr>
          <a:xfrm>
            <a:off x="1403225" y="2710570"/>
            <a:ext cx="4509060" cy="546202"/>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n-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endParaRPr lang="en-US" dirty="0"/>
          </a:p>
        </p:txBody>
      </p:sp>
      <p:sp>
        <p:nvSpPr>
          <p:cNvPr id="36" name="Text Placeholder 2"/>
          <p:cNvSpPr>
            <a:spLocks noGrp="1"/>
          </p:cNvSpPr>
          <p:nvPr>
            <p:ph type="body" sz="quarter" idx="29" hasCustomPrompt="1"/>
          </p:nvPr>
        </p:nvSpPr>
        <p:spPr>
          <a:xfrm>
            <a:off x="1403225" y="2432930"/>
            <a:ext cx="4509060" cy="277639"/>
          </a:xfrm>
          <a:prstGeom prst="rect">
            <a:avLst/>
          </a:prstGeom>
        </p:spPr>
        <p:txBody>
          <a:bodyPr lIns="0" tIns="0" rIns="0" bIns="0">
            <a:noAutofit/>
          </a:bodyPr>
          <a:lstStyle>
            <a:lvl1pPr marL="0" indent="0" algn="l">
              <a:lnSpc>
                <a:spcPct val="10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subtitle</a:t>
            </a:r>
          </a:p>
        </p:txBody>
      </p:sp>
      <p:sp>
        <p:nvSpPr>
          <p:cNvPr id="37" name="Picture Placeholder 6"/>
          <p:cNvSpPr>
            <a:spLocks noGrp="1"/>
          </p:cNvSpPr>
          <p:nvPr>
            <p:ph type="pic" sz="quarter" idx="30" hasCustomPrompt="1"/>
          </p:nvPr>
        </p:nvSpPr>
        <p:spPr>
          <a:xfrm>
            <a:off x="374649" y="2428772"/>
            <a:ext cx="828000" cy="828000"/>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38" name="Content Placeholder 2">
            <a:extLst>
              <a:ext uri="{FF2B5EF4-FFF2-40B4-BE49-F238E27FC236}">
                <a16:creationId xmlns:a16="http://schemas.microsoft.com/office/drawing/2014/main" id="{1D312E8C-BE32-5F45-A5AB-57FDA3272178}"/>
              </a:ext>
            </a:extLst>
          </p:cNvPr>
          <p:cNvSpPr>
            <a:spLocks noGrp="1"/>
          </p:cNvSpPr>
          <p:nvPr>
            <p:ph sz="quarter" idx="31" hasCustomPrompt="1"/>
          </p:nvPr>
        </p:nvSpPr>
        <p:spPr>
          <a:xfrm>
            <a:off x="1403225" y="3789129"/>
            <a:ext cx="4509060" cy="762234"/>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n-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39" name="Text Placeholder 2"/>
          <p:cNvSpPr>
            <a:spLocks noGrp="1"/>
          </p:cNvSpPr>
          <p:nvPr>
            <p:ph type="body" sz="quarter" idx="32" hasCustomPrompt="1"/>
          </p:nvPr>
        </p:nvSpPr>
        <p:spPr>
          <a:xfrm>
            <a:off x="1403225" y="3511489"/>
            <a:ext cx="4509060" cy="277639"/>
          </a:xfrm>
          <a:prstGeom prst="rect">
            <a:avLst/>
          </a:prstGeom>
        </p:spPr>
        <p:txBody>
          <a:bodyPr lIns="0" tIns="0" rIns="0" bIns="0">
            <a:noAutofit/>
          </a:bodyPr>
          <a:lstStyle>
            <a:lvl1pPr marL="0" indent="0" algn="l">
              <a:lnSpc>
                <a:spcPct val="10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subtitle</a:t>
            </a:r>
          </a:p>
        </p:txBody>
      </p:sp>
      <p:sp>
        <p:nvSpPr>
          <p:cNvPr id="40" name="Picture Placeholder 6"/>
          <p:cNvSpPr>
            <a:spLocks noGrp="1"/>
          </p:cNvSpPr>
          <p:nvPr>
            <p:ph type="pic" sz="quarter" idx="33" hasCustomPrompt="1"/>
          </p:nvPr>
        </p:nvSpPr>
        <p:spPr>
          <a:xfrm>
            <a:off x="374649" y="3507331"/>
            <a:ext cx="828000" cy="828000"/>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41" name="Content Placeholder 2">
            <a:extLst>
              <a:ext uri="{FF2B5EF4-FFF2-40B4-BE49-F238E27FC236}">
                <a16:creationId xmlns:a16="http://schemas.microsoft.com/office/drawing/2014/main" id="{1D312E8C-BE32-5F45-A5AB-57FDA3272178}"/>
              </a:ext>
            </a:extLst>
          </p:cNvPr>
          <p:cNvSpPr>
            <a:spLocks noGrp="1"/>
          </p:cNvSpPr>
          <p:nvPr>
            <p:ph sz="quarter" idx="34" hasCustomPrompt="1"/>
          </p:nvPr>
        </p:nvSpPr>
        <p:spPr>
          <a:xfrm>
            <a:off x="6127871" y="1535964"/>
            <a:ext cx="2620842" cy="3015398"/>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tx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tx2"/>
                </a:solidFill>
                <a:latin typeface="+mn-lt"/>
              </a:defRPr>
            </a:lvl2pPr>
            <a:lvl3pPr marL="504000" indent="-216000">
              <a:lnSpc>
                <a:spcPct val="100000"/>
              </a:lnSpc>
              <a:spcBef>
                <a:spcPts val="600"/>
              </a:spcBef>
              <a:buFont typeface="+mj-lt"/>
              <a:buAutoNum type="alphaLcParenR"/>
              <a:defRPr sz="1200">
                <a:solidFill>
                  <a:schemeClr val="tx2"/>
                </a:solidFill>
                <a:latin typeface="+mn-lt"/>
              </a:defRPr>
            </a:lvl3pPr>
            <a:lvl4pPr marL="648000" indent="-144000">
              <a:lnSpc>
                <a:spcPct val="100000"/>
              </a:lnSpc>
              <a:spcBef>
                <a:spcPts val="600"/>
              </a:spcBef>
              <a:buSzPct val="90000"/>
              <a:buFont typeface="+mj-lt"/>
              <a:buAutoNum type="romanLcPeriod"/>
              <a:defRPr sz="1200">
                <a:solidFill>
                  <a:schemeClr val="tx2"/>
                </a:solidFill>
                <a:latin typeface="+mn-lt"/>
              </a:defRPr>
            </a:lvl4pPr>
            <a:lvl5pPr marL="792000" indent="-144000">
              <a:lnSpc>
                <a:spcPct val="100000"/>
              </a:lnSpc>
              <a:spcBef>
                <a:spcPts val="600"/>
              </a:spcBef>
              <a:defRPr sz="1200">
                <a:solidFill>
                  <a:schemeClr val="tx2"/>
                </a:solidFill>
                <a:latin typeface="+mn-lt"/>
              </a:defRPr>
            </a:lvl5pPr>
            <a:lvl6pPr marL="1714500" indent="0">
              <a:buNone/>
              <a:defRPr sz="1200">
                <a:solidFill>
                  <a:schemeClr val="tx2"/>
                </a:solidFill>
              </a:defRPr>
            </a:lvl6pPr>
          </a:lstStyle>
          <a:p>
            <a:pPr lvl="0"/>
            <a:r>
              <a:rPr lang="en-GB" dirty="0"/>
              <a:t>Click to start texting</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2" name="Text Placeholder 2"/>
          <p:cNvSpPr>
            <a:spLocks noGrp="1"/>
          </p:cNvSpPr>
          <p:nvPr>
            <p:ph type="body" sz="quarter" idx="35" hasCustomPrompt="1"/>
          </p:nvPr>
        </p:nvSpPr>
        <p:spPr>
          <a:xfrm>
            <a:off x="6127871" y="1166813"/>
            <a:ext cx="2620842" cy="277639"/>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24" name="Text Placeholder 23">
            <a:extLst>
              <a:ext uri="{FF2B5EF4-FFF2-40B4-BE49-F238E27FC236}">
                <a16:creationId xmlns:a16="http://schemas.microsoft.com/office/drawing/2014/main" id="{19C827B3-9166-0149-8EF9-066E9A608388}"/>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31" name="Text Placeholder 26">
            <a:extLst>
              <a:ext uri="{FF2B5EF4-FFF2-40B4-BE49-F238E27FC236}">
                <a16:creationId xmlns:a16="http://schemas.microsoft.com/office/drawing/2014/main" id="{13420A73-0088-9F4F-BCDA-D5AEA1C996DB}"/>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35" name="Text Placeholder 26">
            <a:extLst>
              <a:ext uri="{FF2B5EF4-FFF2-40B4-BE49-F238E27FC236}">
                <a16:creationId xmlns:a16="http://schemas.microsoft.com/office/drawing/2014/main" id="{5FB0943D-9D01-AE44-99ED-FCC410B0791A}"/>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3" name="Text Placeholder 26">
            <a:extLst>
              <a:ext uri="{FF2B5EF4-FFF2-40B4-BE49-F238E27FC236}">
                <a16:creationId xmlns:a16="http://schemas.microsoft.com/office/drawing/2014/main" id="{6C245779-2DC5-9E4C-9D21-763C57AFD8B8}"/>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4" name="Text Placeholder 26">
            <a:extLst>
              <a:ext uri="{FF2B5EF4-FFF2-40B4-BE49-F238E27FC236}">
                <a16:creationId xmlns:a16="http://schemas.microsoft.com/office/drawing/2014/main" id="{4F90C82D-E7E0-114A-B64F-DE2D1193C3E1}"/>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5" name="Text Placeholder 26">
            <a:extLst>
              <a:ext uri="{FF2B5EF4-FFF2-40B4-BE49-F238E27FC236}">
                <a16:creationId xmlns:a16="http://schemas.microsoft.com/office/drawing/2014/main" id="{EA5E2365-0BEE-F84C-8CCA-8FE6A63D3D85}"/>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6" name="Text Placeholder 26">
            <a:extLst>
              <a:ext uri="{FF2B5EF4-FFF2-40B4-BE49-F238E27FC236}">
                <a16:creationId xmlns:a16="http://schemas.microsoft.com/office/drawing/2014/main" id="{DCFE911A-8E6F-4B4F-938A-1B96CC182ADE}"/>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6858482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 in a row (7)">
    <p:spTree>
      <p:nvGrpSpPr>
        <p:cNvPr id="1" name=""/>
        <p:cNvGrpSpPr/>
        <p:nvPr/>
      </p:nvGrpSpPr>
      <p:grpSpPr>
        <a:xfrm>
          <a:off x="0" y="0"/>
          <a:ext cx="0" cy="0"/>
          <a:chOff x="0" y="0"/>
          <a:chExt cx="0" cy="0"/>
        </a:xfrm>
      </p:grpSpPr>
      <p:sp>
        <p:nvSpPr>
          <p:cNvPr id="39" name="Content Placeholder 2">
            <a:extLst>
              <a:ext uri="{FF2B5EF4-FFF2-40B4-BE49-F238E27FC236}">
                <a16:creationId xmlns:a16="http://schemas.microsoft.com/office/drawing/2014/main" id="{1D312E8C-BE32-5F45-A5AB-57FDA3272178}"/>
              </a:ext>
            </a:extLst>
          </p:cNvPr>
          <p:cNvSpPr>
            <a:spLocks noGrp="1"/>
          </p:cNvSpPr>
          <p:nvPr>
            <p:ph sz="quarter" idx="35" hasCustomPrompt="1"/>
          </p:nvPr>
        </p:nvSpPr>
        <p:spPr>
          <a:xfrm>
            <a:off x="383607" y="3169940"/>
            <a:ext cx="2732716" cy="1381423"/>
          </a:xfrm>
          <a:prstGeom prst="rect">
            <a:avLst/>
          </a:prstGeom>
          <a:solidFill>
            <a:schemeClr val="bg1"/>
          </a:solidFill>
          <a:ln w="9525">
            <a:solidFill>
              <a:schemeClr val="accent2">
                <a:lumMod val="90000"/>
              </a:schemeClr>
            </a:solidFill>
          </a:ln>
        </p:spPr>
        <p:txBody>
          <a:bodyPr lIns="1080000" tIns="108000" rIns="108000" bIns="108000" anchor="ctr">
            <a:noAutofit/>
          </a:bodyPr>
          <a:lstStyle>
            <a:lvl1pPr marL="0" indent="0">
              <a:lnSpc>
                <a:spcPct val="100000"/>
              </a:lnSpc>
              <a:spcBef>
                <a:spcPts val="600"/>
              </a:spcBef>
              <a:buNone/>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40" name="Picture Placeholder 6"/>
          <p:cNvSpPr>
            <a:spLocks noGrp="1"/>
          </p:cNvSpPr>
          <p:nvPr>
            <p:ph type="pic" sz="quarter" idx="36" hasCustomPrompt="1"/>
          </p:nvPr>
        </p:nvSpPr>
        <p:spPr>
          <a:xfrm>
            <a:off x="518699" y="3484105"/>
            <a:ext cx="753092" cy="753092"/>
          </a:xfrm>
          <a:prstGeom prst="ellipse">
            <a:avLst/>
          </a:prstGeom>
          <a:solidFill>
            <a:schemeClr val="bg1">
              <a:lumMod val="95000"/>
            </a:schemeClr>
          </a:solidFill>
        </p:spPr>
        <p:txBody>
          <a:bodyPr lIns="0" tIns="0" rIns="0" bIns="0" anchor="ctr">
            <a:noAutofit/>
          </a:bodyP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800">
                <a:solidFill>
                  <a:schemeClr val="bg2"/>
                </a:solidFill>
              </a:defRPr>
            </a:lvl1pPr>
          </a:lstStyle>
          <a:p>
            <a:r>
              <a:rPr lang="en-US" dirty="0"/>
              <a:t>Click on the icon to add a picture</a:t>
            </a:r>
          </a:p>
        </p:txBody>
      </p:sp>
      <p:sp>
        <p:nvSpPr>
          <p:cNvPr id="41" name="Content Placeholder 2">
            <a:extLst>
              <a:ext uri="{FF2B5EF4-FFF2-40B4-BE49-F238E27FC236}">
                <a16:creationId xmlns:a16="http://schemas.microsoft.com/office/drawing/2014/main" id="{1D312E8C-BE32-5F45-A5AB-57FDA3272178}"/>
              </a:ext>
            </a:extLst>
          </p:cNvPr>
          <p:cNvSpPr>
            <a:spLocks noGrp="1"/>
          </p:cNvSpPr>
          <p:nvPr>
            <p:ph sz="quarter" idx="37" hasCustomPrompt="1"/>
          </p:nvPr>
        </p:nvSpPr>
        <p:spPr>
          <a:xfrm>
            <a:off x="3205642" y="3169940"/>
            <a:ext cx="2732716" cy="1381423"/>
          </a:xfrm>
          <a:prstGeom prst="rect">
            <a:avLst/>
          </a:prstGeom>
          <a:solidFill>
            <a:schemeClr val="bg1"/>
          </a:solidFill>
          <a:ln w="9525">
            <a:solidFill>
              <a:schemeClr val="accent2">
                <a:lumMod val="90000"/>
              </a:schemeClr>
            </a:solidFill>
          </a:ln>
        </p:spPr>
        <p:txBody>
          <a:bodyPr lIns="1080000" tIns="108000" rIns="108000" bIns="108000" anchor="ctr">
            <a:noAutofit/>
          </a:bodyPr>
          <a:lstStyle>
            <a:lvl1pPr marL="0" indent="0">
              <a:lnSpc>
                <a:spcPct val="100000"/>
              </a:lnSpc>
              <a:spcBef>
                <a:spcPts val="600"/>
              </a:spcBef>
              <a:buNone/>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42" name="Picture Placeholder 6"/>
          <p:cNvSpPr>
            <a:spLocks noGrp="1"/>
          </p:cNvSpPr>
          <p:nvPr>
            <p:ph type="pic" sz="quarter" idx="38" hasCustomPrompt="1"/>
          </p:nvPr>
        </p:nvSpPr>
        <p:spPr>
          <a:xfrm>
            <a:off x="3340734" y="3484105"/>
            <a:ext cx="753092" cy="75309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43"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6027677" y="3169940"/>
            <a:ext cx="2732716" cy="1381423"/>
          </a:xfrm>
          <a:prstGeom prst="rect">
            <a:avLst/>
          </a:prstGeom>
          <a:solidFill>
            <a:schemeClr val="bg1"/>
          </a:solidFill>
          <a:ln w="9525">
            <a:solidFill>
              <a:schemeClr val="accent2">
                <a:lumMod val="90000"/>
              </a:schemeClr>
            </a:solidFill>
          </a:ln>
        </p:spPr>
        <p:txBody>
          <a:bodyPr lIns="1080000" tIns="108000" rIns="108000" bIns="108000" anchor="ctr">
            <a:noAutofit/>
          </a:bodyPr>
          <a:lstStyle>
            <a:lvl1pPr marL="0" indent="0">
              <a:lnSpc>
                <a:spcPct val="100000"/>
              </a:lnSpc>
              <a:spcBef>
                <a:spcPts val="600"/>
              </a:spcBef>
              <a:buNone/>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44" name="Picture Placeholder 6"/>
          <p:cNvSpPr>
            <a:spLocks noGrp="1"/>
          </p:cNvSpPr>
          <p:nvPr>
            <p:ph type="pic" sz="quarter" idx="40" hasCustomPrompt="1"/>
          </p:nvPr>
        </p:nvSpPr>
        <p:spPr>
          <a:xfrm>
            <a:off x="6162769" y="3484105"/>
            <a:ext cx="753092" cy="75309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3" hasCustomPrompt="1"/>
          </p:nvPr>
        </p:nvSpPr>
        <p:spPr>
          <a:xfrm>
            <a:off x="6027677" y="1712505"/>
            <a:ext cx="2732716" cy="1381423"/>
          </a:xfrm>
          <a:prstGeom prst="rect">
            <a:avLst/>
          </a:prstGeom>
          <a:solidFill>
            <a:schemeClr val="bg1"/>
          </a:solidFill>
          <a:ln w="9525">
            <a:solidFill>
              <a:schemeClr val="accent2">
                <a:lumMod val="90000"/>
              </a:schemeClr>
            </a:solidFill>
          </a:ln>
        </p:spPr>
        <p:txBody>
          <a:bodyPr lIns="1080000" tIns="108000" rIns="108000" bIns="108000" anchor="ctr">
            <a:noAutofit/>
          </a:bodyPr>
          <a:lstStyle>
            <a:lvl1pPr marL="0" indent="0">
              <a:lnSpc>
                <a:spcPct val="100000"/>
              </a:lnSpc>
              <a:spcBef>
                <a:spcPts val="600"/>
              </a:spcBef>
              <a:buNone/>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28" name="Picture Placeholder 6"/>
          <p:cNvSpPr>
            <a:spLocks noGrp="1"/>
          </p:cNvSpPr>
          <p:nvPr>
            <p:ph type="pic" sz="quarter" idx="34" hasCustomPrompt="1"/>
          </p:nvPr>
        </p:nvSpPr>
        <p:spPr>
          <a:xfrm>
            <a:off x="6162769" y="2026670"/>
            <a:ext cx="753092" cy="75309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35" name="Text Placeholder 2"/>
          <p:cNvSpPr>
            <a:spLocks noGrp="1"/>
          </p:cNvSpPr>
          <p:nvPr>
            <p:ph type="body" sz="quarter" idx="28" hasCustomPrompt="1"/>
          </p:nvPr>
        </p:nvSpPr>
        <p:spPr>
          <a:xfrm>
            <a:off x="384175" y="1166813"/>
            <a:ext cx="8364538" cy="369151"/>
          </a:xfrm>
          <a:prstGeom prst="rect">
            <a:avLst/>
          </a:prstGeom>
        </p:spPr>
        <p:txBody>
          <a:bodyPr lIns="0" tIns="0" rIns="0" bIns="0">
            <a:noAutofit/>
          </a:bodyPr>
          <a:lstStyle>
            <a:lvl1pPr marL="0" indent="0" algn="l">
              <a:lnSpc>
                <a:spcPct val="10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lead or delete this placeholder if not needed</a:t>
            </a:r>
          </a:p>
        </p:txBody>
      </p:sp>
      <p:sp>
        <p:nvSpPr>
          <p:cNvPr id="25" name="Content Placeholder 2">
            <a:extLst>
              <a:ext uri="{FF2B5EF4-FFF2-40B4-BE49-F238E27FC236}">
                <a16:creationId xmlns:a16="http://schemas.microsoft.com/office/drawing/2014/main" id="{1D312E8C-BE32-5F45-A5AB-57FDA3272178}"/>
              </a:ext>
            </a:extLst>
          </p:cNvPr>
          <p:cNvSpPr>
            <a:spLocks noGrp="1"/>
          </p:cNvSpPr>
          <p:nvPr>
            <p:ph sz="quarter" idx="31" hasCustomPrompt="1"/>
          </p:nvPr>
        </p:nvSpPr>
        <p:spPr>
          <a:xfrm>
            <a:off x="3205642" y="1712505"/>
            <a:ext cx="2732716" cy="1381423"/>
          </a:xfrm>
          <a:prstGeom prst="rect">
            <a:avLst/>
          </a:prstGeom>
          <a:solidFill>
            <a:schemeClr val="bg1"/>
          </a:solidFill>
          <a:ln w="9525">
            <a:solidFill>
              <a:schemeClr val="accent2">
                <a:lumMod val="90000"/>
              </a:schemeClr>
            </a:solidFill>
          </a:ln>
        </p:spPr>
        <p:txBody>
          <a:bodyPr lIns="1080000" tIns="108000" rIns="108000" bIns="108000" anchor="ctr">
            <a:noAutofit/>
          </a:bodyPr>
          <a:lstStyle>
            <a:lvl1pPr marL="0" indent="0">
              <a:lnSpc>
                <a:spcPct val="100000"/>
              </a:lnSpc>
              <a:spcBef>
                <a:spcPts val="600"/>
              </a:spcBef>
              <a:buNone/>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26" name="Picture Placeholder 6"/>
          <p:cNvSpPr>
            <a:spLocks noGrp="1"/>
          </p:cNvSpPr>
          <p:nvPr>
            <p:ph type="pic" sz="quarter" idx="32" hasCustomPrompt="1"/>
          </p:nvPr>
        </p:nvSpPr>
        <p:spPr>
          <a:xfrm>
            <a:off x="3340734" y="2026670"/>
            <a:ext cx="753092" cy="75309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31" name="Content Placeholder 2">
            <a:extLst>
              <a:ext uri="{FF2B5EF4-FFF2-40B4-BE49-F238E27FC236}">
                <a16:creationId xmlns:a16="http://schemas.microsoft.com/office/drawing/2014/main" id="{1D312E8C-BE32-5F45-A5AB-57FDA3272178}"/>
              </a:ext>
            </a:extLst>
          </p:cNvPr>
          <p:cNvSpPr>
            <a:spLocks noGrp="1"/>
          </p:cNvSpPr>
          <p:nvPr>
            <p:ph sz="quarter" idx="30" hasCustomPrompt="1"/>
          </p:nvPr>
        </p:nvSpPr>
        <p:spPr>
          <a:xfrm>
            <a:off x="383607" y="1712505"/>
            <a:ext cx="2732716" cy="1381423"/>
          </a:xfrm>
          <a:prstGeom prst="rect">
            <a:avLst/>
          </a:prstGeom>
          <a:solidFill>
            <a:schemeClr val="bg1"/>
          </a:solidFill>
          <a:ln w="9525">
            <a:solidFill>
              <a:schemeClr val="accent2">
                <a:lumMod val="90000"/>
              </a:schemeClr>
            </a:solidFill>
          </a:ln>
        </p:spPr>
        <p:txBody>
          <a:bodyPr lIns="1080000" tIns="108000" rIns="108000" bIns="108000" anchor="ctr">
            <a:noAutofit/>
          </a:bodyPr>
          <a:lstStyle>
            <a:lvl1pPr marL="0" indent="0">
              <a:lnSpc>
                <a:spcPct val="100000"/>
              </a:lnSpc>
              <a:spcBef>
                <a:spcPts val="600"/>
              </a:spcBef>
              <a:buNone/>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23" name="Picture Placeholder 6"/>
          <p:cNvSpPr>
            <a:spLocks noGrp="1"/>
          </p:cNvSpPr>
          <p:nvPr>
            <p:ph type="pic" sz="quarter" idx="21" hasCustomPrompt="1"/>
          </p:nvPr>
        </p:nvSpPr>
        <p:spPr>
          <a:xfrm>
            <a:off x="518699" y="2026670"/>
            <a:ext cx="753092" cy="75309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24" name="Text Placeholder 23">
            <a:extLst>
              <a:ext uri="{FF2B5EF4-FFF2-40B4-BE49-F238E27FC236}">
                <a16:creationId xmlns:a16="http://schemas.microsoft.com/office/drawing/2014/main" id="{684985CC-F186-4E41-833C-7171F294AFEC}"/>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5" name="Text Placeholder 26">
            <a:extLst>
              <a:ext uri="{FF2B5EF4-FFF2-40B4-BE49-F238E27FC236}">
                <a16:creationId xmlns:a16="http://schemas.microsoft.com/office/drawing/2014/main" id="{5721F659-4E79-6343-8A85-D6A12CA5E5A9}"/>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6" name="Text Placeholder 26">
            <a:extLst>
              <a:ext uri="{FF2B5EF4-FFF2-40B4-BE49-F238E27FC236}">
                <a16:creationId xmlns:a16="http://schemas.microsoft.com/office/drawing/2014/main" id="{ECC823C4-9114-9D45-9E9A-84C3CD98B1FE}"/>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7" name="Text Placeholder 26">
            <a:extLst>
              <a:ext uri="{FF2B5EF4-FFF2-40B4-BE49-F238E27FC236}">
                <a16:creationId xmlns:a16="http://schemas.microsoft.com/office/drawing/2014/main" id="{3C45662C-857E-5E4F-B0A1-DD3C302C89E3}"/>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8" name="Text Placeholder 26">
            <a:extLst>
              <a:ext uri="{FF2B5EF4-FFF2-40B4-BE49-F238E27FC236}">
                <a16:creationId xmlns:a16="http://schemas.microsoft.com/office/drawing/2014/main" id="{067D8685-2CAC-4D45-9F12-C6F7B627E1B2}"/>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9" name="Text Placeholder 26">
            <a:extLst>
              <a:ext uri="{FF2B5EF4-FFF2-40B4-BE49-F238E27FC236}">
                <a16:creationId xmlns:a16="http://schemas.microsoft.com/office/drawing/2014/main" id="{640E9A7C-A4BA-774D-836B-B503A9794668}"/>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50" name="Text Placeholder 26">
            <a:extLst>
              <a:ext uri="{FF2B5EF4-FFF2-40B4-BE49-F238E27FC236}">
                <a16:creationId xmlns:a16="http://schemas.microsoft.com/office/drawing/2014/main" id="{FB335D32-E481-244D-B6FB-953918E9B97A}"/>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4732366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 in a row (8)">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74648" y="1809516"/>
            <a:ext cx="2639901" cy="937843"/>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n-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22" name="Text Placeholder 2"/>
          <p:cNvSpPr>
            <a:spLocks noGrp="1"/>
          </p:cNvSpPr>
          <p:nvPr>
            <p:ph type="body" sz="quarter" idx="22" hasCustomPrompt="1"/>
          </p:nvPr>
        </p:nvSpPr>
        <p:spPr>
          <a:xfrm>
            <a:off x="1021181" y="1170971"/>
            <a:ext cx="1993368" cy="535841"/>
          </a:xfrm>
          <a:prstGeom prst="rect">
            <a:avLst/>
          </a:prstGeom>
        </p:spPr>
        <p:txBody>
          <a:bodyPr lIns="0" tIns="0" rIns="0" bIns="0" anchor="ctr">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2" name="Picture Placeholder 6"/>
          <p:cNvSpPr>
            <a:spLocks noGrp="1"/>
          </p:cNvSpPr>
          <p:nvPr>
            <p:ph type="pic" sz="quarter" idx="21" hasCustomPrompt="1"/>
          </p:nvPr>
        </p:nvSpPr>
        <p:spPr>
          <a:xfrm>
            <a:off x="374648" y="1166812"/>
            <a:ext cx="540000" cy="540000"/>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600">
                <a:solidFill>
                  <a:schemeClr val="bg2"/>
                </a:solidFill>
              </a:defRPr>
            </a:lvl1pPr>
          </a:lstStyle>
          <a:p>
            <a:r>
              <a:rPr lang="en-US" dirty="0"/>
              <a:t>Click on the icon to add a picture</a:t>
            </a:r>
          </a:p>
        </p:txBody>
      </p:sp>
      <p:sp>
        <p:nvSpPr>
          <p:cNvPr id="25" name="Content Placeholder 2">
            <a:extLst>
              <a:ext uri="{FF2B5EF4-FFF2-40B4-BE49-F238E27FC236}">
                <a16:creationId xmlns:a16="http://schemas.microsoft.com/office/drawing/2014/main" id="{1D312E8C-BE32-5F45-A5AB-57FDA3272178}"/>
              </a:ext>
            </a:extLst>
          </p:cNvPr>
          <p:cNvSpPr>
            <a:spLocks noGrp="1"/>
          </p:cNvSpPr>
          <p:nvPr>
            <p:ph sz="quarter" idx="28" hasCustomPrompt="1"/>
          </p:nvPr>
        </p:nvSpPr>
        <p:spPr>
          <a:xfrm>
            <a:off x="3245196" y="1809516"/>
            <a:ext cx="2639901" cy="937843"/>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n-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26" name="Text Placeholder 2"/>
          <p:cNvSpPr>
            <a:spLocks noGrp="1"/>
          </p:cNvSpPr>
          <p:nvPr>
            <p:ph type="body" sz="quarter" idx="29" hasCustomPrompt="1"/>
          </p:nvPr>
        </p:nvSpPr>
        <p:spPr>
          <a:xfrm>
            <a:off x="3891729" y="1166812"/>
            <a:ext cx="1993368" cy="535841"/>
          </a:xfrm>
          <a:prstGeom prst="rect">
            <a:avLst/>
          </a:prstGeom>
        </p:spPr>
        <p:txBody>
          <a:bodyPr lIns="0" tIns="0" rIns="0" bIns="0" anchor="ctr">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27" name="Picture Placeholder 6"/>
          <p:cNvSpPr>
            <a:spLocks noGrp="1"/>
          </p:cNvSpPr>
          <p:nvPr>
            <p:ph type="pic" sz="quarter" idx="30" hasCustomPrompt="1"/>
          </p:nvPr>
        </p:nvSpPr>
        <p:spPr>
          <a:xfrm>
            <a:off x="3245196" y="1162653"/>
            <a:ext cx="540000" cy="540000"/>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600">
                <a:solidFill>
                  <a:schemeClr val="bg2"/>
                </a:solidFill>
              </a:defRPr>
            </a:lvl1pPr>
          </a:lstStyle>
          <a:p>
            <a:r>
              <a:rPr lang="en-US" dirty="0"/>
              <a:t>Click on the icon to add a picture</a:t>
            </a:r>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31" hasCustomPrompt="1"/>
          </p:nvPr>
        </p:nvSpPr>
        <p:spPr>
          <a:xfrm>
            <a:off x="6115744" y="1809516"/>
            <a:ext cx="2639901" cy="937843"/>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n-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29" name="Text Placeholder 2"/>
          <p:cNvSpPr>
            <a:spLocks noGrp="1"/>
          </p:cNvSpPr>
          <p:nvPr>
            <p:ph type="body" sz="quarter" idx="32" hasCustomPrompt="1"/>
          </p:nvPr>
        </p:nvSpPr>
        <p:spPr>
          <a:xfrm>
            <a:off x="6762277" y="1162653"/>
            <a:ext cx="1993368" cy="535841"/>
          </a:xfrm>
          <a:prstGeom prst="rect">
            <a:avLst/>
          </a:prstGeom>
        </p:spPr>
        <p:txBody>
          <a:bodyPr lIns="0" tIns="0" rIns="0" bIns="0" anchor="ctr">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0" name="Picture Placeholder 6"/>
          <p:cNvSpPr>
            <a:spLocks noGrp="1"/>
          </p:cNvSpPr>
          <p:nvPr>
            <p:ph type="pic" sz="quarter" idx="33" hasCustomPrompt="1"/>
          </p:nvPr>
        </p:nvSpPr>
        <p:spPr>
          <a:xfrm>
            <a:off x="6115744" y="1158494"/>
            <a:ext cx="540000" cy="540000"/>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600">
                <a:solidFill>
                  <a:schemeClr val="bg2"/>
                </a:solidFill>
              </a:defRPr>
            </a:lvl1pPr>
          </a:lstStyle>
          <a:p>
            <a:r>
              <a:rPr lang="en-US" dirty="0"/>
              <a:t>Click on the icon to add a picture</a:t>
            </a:r>
          </a:p>
        </p:txBody>
      </p:sp>
      <p:sp>
        <p:nvSpPr>
          <p:cNvPr id="31" name="Content Placeholder 2">
            <a:extLst>
              <a:ext uri="{FF2B5EF4-FFF2-40B4-BE49-F238E27FC236}">
                <a16:creationId xmlns:a16="http://schemas.microsoft.com/office/drawing/2014/main" id="{1D312E8C-BE32-5F45-A5AB-57FDA3272178}"/>
              </a:ext>
            </a:extLst>
          </p:cNvPr>
          <p:cNvSpPr>
            <a:spLocks noGrp="1"/>
          </p:cNvSpPr>
          <p:nvPr>
            <p:ph sz="quarter" idx="34" hasCustomPrompt="1"/>
          </p:nvPr>
        </p:nvSpPr>
        <p:spPr>
          <a:xfrm>
            <a:off x="383607" y="3619783"/>
            <a:ext cx="2639901" cy="937843"/>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n-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35" name="Text Placeholder 2"/>
          <p:cNvSpPr>
            <a:spLocks noGrp="1"/>
          </p:cNvSpPr>
          <p:nvPr>
            <p:ph type="body" sz="quarter" idx="35" hasCustomPrompt="1"/>
          </p:nvPr>
        </p:nvSpPr>
        <p:spPr>
          <a:xfrm>
            <a:off x="1030140" y="2981238"/>
            <a:ext cx="1993368" cy="535841"/>
          </a:xfrm>
          <a:prstGeom prst="rect">
            <a:avLst/>
          </a:prstGeom>
        </p:spPr>
        <p:txBody>
          <a:bodyPr lIns="0" tIns="0" rIns="0" bIns="0" anchor="ctr">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43" name="Picture Placeholder 6"/>
          <p:cNvSpPr>
            <a:spLocks noGrp="1"/>
          </p:cNvSpPr>
          <p:nvPr>
            <p:ph type="pic" sz="quarter" idx="36" hasCustomPrompt="1"/>
          </p:nvPr>
        </p:nvSpPr>
        <p:spPr>
          <a:xfrm>
            <a:off x="383607" y="2977079"/>
            <a:ext cx="540000" cy="540000"/>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600">
                <a:solidFill>
                  <a:schemeClr val="bg2"/>
                </a:solidFill>
              </a:defRPr>
            </a:lvl1pPr>
          </a:lstStyle>
          <a:p>
            <a:r>
              <a:rPr lang="en-US" dirty="0"/>
              <a:t>Click on the icon to add a picture</a:t>
            </a:r>
          </a:p>
        </p:txBody>
      </p:sp>
      <p:sp>
        <p:nvSpPr>
          <p:cNvPr id="44" name="Content Placeholder 2">
            <a:extLst>
              <a:ext uri="{FF2B5EF4-FFF2-40B4-BE49-F238E27FC236}">
                <a16:creationId xmlns:a16="http://schemas.microsoft.com/office/drawing/2014/main" id="{1D312E8C-BE32-5F45-A5AB-57FDA3272178}"/>
              </a:ext>
            </a:extLst>
          </p:cNvPr>
          <p:cNvSpPr>
            <a:spLocks noGrp="1"/>
          </p:cNvSpPr>
          <p:nvPr>
            <p:ph sz="quarter" idx="37" hasCustomPrompt="1"/>
          </p:nvPr>
        </p:nvSpPr>
        <p:spPr>
          <a:xfrm>
            <a:off x="3254155" y="3619783"/>
            <a:ext cx="2639901" cy="937843"/>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n-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45" name="Text Placeholder 2"/>
          <p:cNvSpPr>
            <a:spLocks noGrp="1"/>
          </p:cNvSpPr>
          <p:nvPr>
            <p:ph type="body" sz="quarter" idx="38" hasCustomPrompt="1"/>
          </p:nvPr>
        </p:nvSpPr>
        <p:spPr>
          <a:xfrm>
            <a:off x="3900688" y="2977079"/>
            <a:ext cx="1993368" cy="535841"/>
          </a:xfrm>
          <a:prstGeom prst="rect">
            <a:avLst/>
          </a:prstGeom>
        </p:spPr>
        <p:txBody>
          <a:bodyPr lIns="0" tIns="0" rIns="0" bIns="0" anchor="ctr">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46" name="Picture Placeholder 6"/>
          <p:cNvSpPr>
            <a:spLocks noGrp="1"/>
          </p:cNvSpPr>
          <p:nvPr>
            <p:ph type="pic" sz="quarter" idx="39" hasCustomPrompt="1"/>
          </p:nvPr>
        </p:nvSpPr>
        <p:spPr>
          <a:xfrm>
            <a:off x="3254155" y="2972920"/>
            <a:ext cx="540000" cy="540000"/>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600">
                <a:solidFill>
                  <a:schemeClr val="bg2"/>
                </a:solidFill>
              </a:defRPr>
            </a:lvl1pPr>
          </a:lstStyle>
          <a:p>
            <a:r>
              <a:rPr lang="en-US" dirty="0"/>
              <a:t>Click on the icon to add a picture</a:t>
            </a:r>
          </a:p>
        </p:txBody>
      </p:sp>
      <p:sp>
        <p:nvSpPr>
          <p:cNvPr id="47"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6124703" y="3619783"/>
            <a:ext cx="2639901" cy="937843"/>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bg2"/>
                </a:solidFill>
                <a:latin typeface="+mn-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48" name="Text Placeholder 2"/>
          <p:cNvSpPr>
            <a:spLocks noGrp="1"/>
          </p:cNvSpPr>
          <p:nvPr>
            <p:ph type="body" sz="quarter" idx="41" hasCustomPrompt="1"/>
          </p:nvPr>
        </p:nvSpPr>
        <p:spPr>
          <a:xfrm>
            <a:off x="6771236" y="2972920"/>
            <a:ext cx="1993368" cy="535841"/>
          </a:xfrm>
          <a:prstGeom prst="rect">
            <a:avLst/>
          </a:prstGeom>
        </p:spPr>
        <p:txBody>
          <a:bodyPr lIns="0" tIns="0" rIns="0" bIns="0" anchor="ctr">
            <a:noAutofit/>
          </a:bodyPr>
          <a:lstStyle>
            <a:lvl1pPr marL="0" indent="0" algn="l">
              <a:lnSpc>
                <a:spcPct val="100000"/>
              </a:lnSpc>
              <a:spcBef>
                <a:spcPts val="600"/>
              </a:spcBef>
              <a:buNone/>
              <a:defRPr lang="en-US" sz="1400" b="1" kern="1200" dirty="0">
                <a:solidFill>
                  <a:schemeClr val="bg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49" name="Picture Placeholder 6"/>
          <p:cNvSpPr>
            <a:spLocks noGrp="1"/>
          </p:cNvSpPr>
          <p:nvPr>
            <p:ph type="pic" sz="quarter" idx="42" hasCustomPrompt="1"/>
          </p:nvPr>
        </p:nvSpPr>
        <p:spPr>
          <a:xfrm>
            <a:off x="6124703" y="2968761"/>
            <a:ext cx="540000" cy="540000"/>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600">
                <a:solidFill>
                  <a:schemeClr val="bg2"/>
                </a:solidFill>
              </a:defRPr>
            </a:lvl1pPr>
          </a:lstStyle>
          <a:p>
            <a:r>
              <a:rPr lang="en-US" dirty="0"/>
              <a:t>Click on the icon to add a picture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42" name="Text Placeholder 23">
            <a:extLst>
              <a:ext uri="{FF2B5EF4-FFF2-40B4-BE49-F238E27FC236}">
                <a16:creationId xmlns:a16="http://schemas.microsoft.com/office/drawing/2014/main" id="{AECEE951-E45B-764F-B6F3-110A39658B31}"/>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50" name="Text Placeholder 26">
            <a:extLst>
              <a:ext uri="{FF2B5EF4-FFF2-40B4-BE49-F238E27FC236}">
                <a16:creationId xmlns:a16="http://schemas.microsoft.com/office/drawing/2014/main" id="{B0761C16-95C3-4F4E-804C-2D5D30AE3F8F}"/>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51" name="Text Placeholder 26">
            <a:extLst>
              <a:ext uri="{FF2B5EF4-FFF2-40B4-BE49-F238E27FC236}">
                <a16:creationId xmlns:a16="http://schemas.microsoft.com/office/drawing/2014/main" id="{483F2ECD-6DBD-5747-8857-76EA109D0FC9}"/>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52" name="Text Placeholder 26">
            <a:extLst>
              <a:ext uri="{FF2B5EF4-FFF2-40B4-BE49-F238E27FC236}">
                <a16:creationId xmlns:a16="http://schemas.microsoft.com/office/drawing/2014/main" id="{D1975611-A053-3F4D-A56F-248DB9E1B431}"/>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53" name="Text Placeholder 26">
            <a:extLst>
              <a:ext uri="{FF2B5EF4-FFF2-40B4-BE49-F238E27FC236}">
                <a16:creationId xmlns:a16="http://schemas.microsoft.com/office/drawing/2014/main" id="{529BE937-113A-404F-B10B-E094801EB6E9}"/>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54" name="Text Placeholder 26">
            <a:extLst>
              <a:ext uri="{FF2B5EF4-FFF2-40B4-BE49-F238E27FC236}">
                <a16:creationId xmlns:a16="http://schemas.microsoft.com/office/drawing/2014/main" id="{563D672D-4EEC-404E-A114-77D2BE165F51}"/>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55" name="Text Placeholder 26">
            <a:extLst>
              <a:ext uri="{FF2B5EF4-FFF2-40B4-BE49-F238E27FC236}">
                <a16:creationId xmlns:a16="http://schemas.microsoft.com/office/drawing/2014/main" id="{570FD222-B699-6F4D-B340-D6FBF14F212C}"/>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9771998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 in a row (9)">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ctr">
              <a:defRPr>
                <a:latin typeface="+mj-lt"/>
              </a:defRPr>
            </a:lvl1pPr>
          </a:lstStyle>
          <a:p>
            <a:r>
              <a:rPr lang="en-US" dirty="0"/>
              <a:t>Click to add a title</a:t>
            </a:r>
          </a:p>
        </p:txBody>
      </p:sp>
      <p:sp>
        <p:nvSpPr>
          <p:cNvPr id="28" name="Picture Placeholder 6"/>
          <p:cNvSpPr>
            <a:spLocks noGrp="1"/>
          </p:cNvSpPr>
          <p:nvPr>
            <p:ph type="pic" sz="quarter" idx="21" hasCustomPrompt="1"/>
          </p:nvPr>
        </p:nvSpPr>
        <p:spPr>
          <a:xfrm>
            <a:off x="4027997" y="2262241"/>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29" name="Text Placeholder 2"/>
          <p:cNvSpPr>
            <a:spLocks noGrp="1"/>
          </p:cNvSpPr>
          <p:nvPr>
            <p:ph type="body" sz="quarter" idx="22" hasCustomPrompt="1"/>
          </p:nvPr>
        </p:nvSpPr>
        <p:spPr>
          <a:xfrm>
            <a:off x="594150" y="1273677"/>
            <a:ext cx="2215692" cy="238273"/>
          </a:xfrm>
          <a:prstGeom prst="rect">
            <a:avLst/>
          </a:prstGeom>
        </p:spPr>
        <p:txBody>
          <a:bodyPr lIns="0" tIns="0" rIns="0" bIns="0">
            <a:noAutofit/>
          </a:bodyPr>
          <a:lstStyle>
            <a:lvl1pPr marL="0" indent="0" algn="r">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0" name="Text Placeholder 8"/>
          <p:cNvSpPr>
            <a:spLocks noGrp="1"/>
          </p:cNvSpPr>
          <p:nvPr>
            <p:ph type="body" sz="quarter" idx="23" hasCustomPrompt="1"/>
          </p:nvPr>
        </p:nvSpPr>
        <p:spPr>
          <a:xfrm>
            <a:off x="594715" y="1576239"/>
            <a:ext cx="2214562" cy="562013"/>
          </a:xfrm>
          <a:prstGeom prst="rect">
            <a:avLst/>
          </a:prstGeom>
        </p:spPr>
        <p:txBody>
          <a:bodyPr lIns="0" tIns="0" rIns="0" bIns="0">
            <a:noAutofit/>
          </a:bodyPr>
          <a:lstStyle>
            <a:lvl1pPr marL="0" indent="0" algn="r">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endParaRPr lang="en-US" dirty="0"/>
          </a:p>
        </p:txBody>
      </p:sp>
      <p:sp>
        <p:nvSpPr>
          <p:cNvPr id="20" name="Picture Placeholder 6"/>
          <p:cNvSpPr>
            <a:spLocks noGrp="1"/>
          </p:cNvSpPr>
          <p:nvPr>
            <p:ph type="pic" sz="quarter" idx="28" hasCustomPrompt="1"/>
          </p:nvPr>
        </p:nvSpPr>
        <p:spPr>
          <a:xfrm>
            <a:off x="3014549" y="1166813"/>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21" name="Picture Placeholder 6"/>
          <p:cNvSpPr>
            <a:spLocks noGrp="1"/>
          </p:cNvSpPr>
          <p:nvPr>
            <p:ph type="pic" sz="quarter" idx="29" hasCustomPrompt="1"/>
          </p:nvPr>
        </p:nvSpPr>
        <p:spPr>
          <a:xfrm>
            <a:off x="5028919" y="1166813"/>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22" name="Picture Placeholder 6"/>
          <p:cNvSpPr>
            <a:spLocks noGrp="1"/>
          </p:cNvSpPr>
          <p:nvPr>
            <p:ph type="pic" sz="quarter" idx="30" hasCustomPrompt="1"/>
          </p:nvPr>
        </p:nvSpPr>
        <p:spPr>
          <a:xfrm>
            <a:off x="3014549" y="3319778"/>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23" name="Picture Placeholder 6"/>
          <p:cNvSpPr>
            <a:spLocks noGrp="1"/>
          </p:cNvSpPr>
          <p:nvPr>
            <p:ph type="pic" sz="quarter" idx="31" hasCustomPrompt="1"/>
          </p:nvPr>
        </p:nvSpPr>
        <p:spPr>
          <a:xfrm>
            <a:off x="5028919" y="3319778"/>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27" name="Text Placeholder 2"/>
          <p:cNvSpPr>
            <a:spLocks noGrp="1"/>
          </p:cNvSpPr>
          <p:nvPr>
            <p:ph type="body" sz="quarter" idx="32" hasCustomPrompt="1"/>
          </p:nvPr>
        </p:nvSpPr>
        <p:spPr>
          <a:xfrm>
            <a:off x="593585" y="3449580"/>
            <a:ext cx="2215692" cy="238273"/>
          </a:xfrm>
          <a:prstGeom prst="rect">
            <a:avLst/>
          </a:prstGeom>
        </p:spPr>
        <p:txBody>
          <a:bodyPr lIns="0" tIns="0" rIns="0" bIns="0">
            <a:noAutofit/>
          </a:bodyPr>
          <a:lstStyle>
            <a:lvl1pPr marL="0" indent="0" algn="r">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6" name="Text Placeholder 8"/>
          <p:cNvSpPr>
            <a:spLocks noGrp="1"/>
          </p:cNvSpPr>
          <p:nvPr>
            <p:ph type="body" sz="quarter" idx="33" hasCustomPrompt="1"/>
          </p:nvPr>
        </p:nvSpPr>
        <p:spPr>
          <a:xfrm>
            <a:off x="594150" y="3752142"/>
            <a:ext cx="2214562" cy="562013"/>
          </a:xfrm>
          <a:prstGeom prst="rect">
            <a:avLst/>
          </a:prstGeom>
        </p:spPr>
        <p:txBody>
          <a:bodyPr lIns="0" tIns="0" rIns="0" bIns="0">
            <a:noAutofit/>
          </a:bodyPr>
          <a:lstStyle>
            <a:lvl1pPr marL="0" indent="0" algn="r">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endParaRPr lang="en-US" dirty="0"/>
          </a:p>
        </p:txBody>
      </p:sp>
      <p:sp>
        <p:nvSpPr>
          <p:cNvPr id="37" name="Text Placeholder 2"/>
          <p:cNvSpPr>
            <a:spLocks noGrp="1"/>
          </p:cNvSpPr>
          <p:nvPr>
            <p:ph type="body" sz="quarter" idx="34" hasCustomPrompt="1"/>
          </p:nvPr>
        </p:nvSpPr>
        <p:spPr>
          <a:xfrm>
            <a:off x="1610549" y="2348828"/>
            <a:ext cx="2215692" cy="238273"/>
          </a:xfrm>
          <a:prstGeom prst="rect">
            <a:avLst/>
          </a:prstGeom>
        </p:spPr>
        <p:txBody>
          <a:bodyPr lIns="0" tIns="0" rIns="0" bIns="0">
            <a:noAutofit/>
          </a:bodyPr>
          <a:lstStyle>
            <a:lvl1pPr marL="0" indent="0" algn="r">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8" name="Text Placeholder 8"/>
          <p:cNvSpPr>
            <a:spLocks noGrp="1"/>
          </p:cNvSpPr>
          <p:nvPr>
            <p:ph type="body" sz="quarter" idx="35" hasCustomPrompt="1"/>
          </p:nvPr>
        </p:nvSpPr>
        <p:spPr>
          <a:xfrm>
            <a:off x="1611114" y="2651390"/>
            <a:ext cx="2214562" cy="562013"/>
          </a:xfrm>
          <a:prstGeom prst="rect">
            <a:avLst/>
          </a:prstGeom>
        </p:spPr>
        <p:txBody>
          <a:bodyPr lIns="0" tIns="0" rIns="0" bIns="0">
            <a:noAutofit/>
          </a:bodyPr>
          <a:lstStyle>
            <a:lvl1pPr marL="0" indent="0" algn="r">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endParaRPr lang="en-US" dirty="0"/>
          </a:p>
        </p:txBody>
      </p:sp>
      <p:sp>
        <p:nvSpPr>
          <p:cNvPr id="39" name="Text Placeholder 2"/>
          <p:cNvSpPr>
            <a:spLocks noGrp="1"/>
          </p:cNvSpPr>
          <p:nvPr>
            <p:ph type="body" sz="quarter" idx="36" hasCustomPrompt="1"/>
          </p:nvPr>
        </p:nvSpPr>
        <p:spPr>
          <a:xfrm>
            <a:off x="6316142" y="1273677"/>
            <a:ext cx="2215692"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40" name="Text Placeholder 8"/>
          <p:cNvSpPr>
            <a:spLocks noGrp="1"/>
          </p:cNvSpPr>
          <p:nvPr>
            <p:ph type="body" sz="quarter" idx="37" hasCustomPrompt="1"/>
          </p:nvPr>
        </p:nvSpPr>
        <p:spPr>
          <a:xfrm>
            <a:off x="6316707" y="1576239"/>
            <a:ext cx="2214562" cy="562013"/>
          </a:xfrm>
          <a:prstGeom prst="rect">
            <a:avLst/>
          </a:prstGeom>
        </p:spPr>
        <p:txBody>
          <a:bodyPr lIns="0" tIns="0" rIns="0" bIns="0">
            <a:noAutofit/>
          </a:bodyPr>
          <a:lstStyle>
            <a:lvl1pPr marL="0" indent="0" algn="l">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endParaRPr lang="en-US" dirty="0"/>
          </a:p>
        </p:txBody>
      </p:sp>
      <p:sp>
        <p:nvSpPr>
          <p:cNvPr id="41" name="Text Placeholder 2"/>
          <p:cNvSpPr>
            <a:spLocks noGrp="1"/>
          </p:cNvSpPr>
          <p:nvPr>
            <p:ph type="body" sz="quarter" idx="38" hasCustomPrompt="1"/>
          </p:nvPr>
        </p:nvSpPr>
        <p:spPr>
          <a:xfrm>
            <a:off x="6315577" y="3449580"/>
            <a:ext cx="2215692"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42" name="Text Placeholder 8"/>
          <p:cNvSpPr>
            <a:spLocks noGrp="1"/>
          </p:cNvSpPr>
          <p:nvPr>
            <p:ph type="body" sz="quarter" idx="39" hasCustomPrompt="1"/>
          </p:nvPr>
        </p:nvSpPr>
        <p:spPr>
          <a:xfrm>
            <a:off x="6316142" y="3752142"/>
            <a:ext cx="2214562" cy="562013"/>
          </a:xfrm>
          <a:prstGeom prst="rect">
            <a:avLst/>
          </a:prstGeom>
        </p:spPr>
        <p:txBody>
          <a:bodyPr lIns="0" tIns="0" rIns="0" bIns="0">
            <a:noAutofit/>
          </a:bodyPr>
          <a:lstStyle>
            <a:lvl1pPr marL="0" indent="0" algn="l">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endParaRPr lang="en-US" dirty="0"/>
          </a:p>
        </p:txBody>
      </p:sp>
      <p:sp>
        <p:nvSpPr>
          <p:cNvPr id="43" name="Text Placeholder 8"/>
          <p:cNvSpPr>
            <a:spLocks noGrp="1"/>
          </p:cNvSpPr>
          <p:nvPr>
            <p:ph type="body" sz="quarter" idx="40" hasCustomPrompt="1"/>
          </p:nvPr>
        </p:nvSpPr>
        <p:spPr>
          <a:xfrm>
            <a:off x="5215761" y="2520191"/>
            <a:ext cx="3314943" cy="562013"/>
          </a:xfrm>
          <a:prstGeom prst="rect">
            <a:avLst/>
          </a:prstGeom>
        </p:spPr>
        <p:txBody>
          <a:bodyPr lIns="0" tIns="0" rIns="0" bIns="0" anchor="ctr">
            <a:noAutofit/>
          </a:bodyPr>
          <a:lstStyle>
            <a:lvl1pPr marL="0" indent="0" algn="l">
              <a:lnSpc>
                <a:spcPct val="100000"/>
              </a:lnSpc>
              <a:spcBef>
                <a:spcPts val="600"/>
              </a:spcBef>
              <a:buNone/>
              <a:defRPr sz="1600" b="1">
                <a:solidFill>
                  <a:schemeClr val="accent3"/>
                </a:solidFill>
                <a:latin typeface="+mj-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a title.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ctr">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46" name="Text Placeholder 23">
            <a:extLst>
              <a:ext uri="{FF2B5EF4-FFF2-40B4-BE49-F238E27FC236}">
                <a16:creationId xmlns:a16="http://schemas.microsoft.com/office/drawing/2014/main" id="{09D587F1-E1E7-C647-9B4B-6E08C61E6ECC}"/>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7" name="Text Placeholder 26">
            <a:extLst>
              <a:ext uri="{FF2B5EF4-FFF2-40B4-BE49-F238E27FC236}">
                <a16:creationId xmlns:a16="http://schemas.microsoft.com/office/drawing/2014/main" id="{A45694F8-AB2C-AD41-87A6-FEC5F4AAD733}"/>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8" name="Text Placeholder 26">
            <a:extLst>
              <a:ext uri="{FF2B5EF4-FFF2-40B4-BE49-F238E27FC236}">
                <a16:creationId xmlns:a16="http://schemas.microsoft.com/office/drawing/2014/main" id="{5A0424E5-95F0-DF42-852F-175D43AEA2C7}"/>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9" name="Text Placeholder 26">
            <a:extLst>
              <a:ext uri="{FF2B5EF4-FFF2-40B4-BE49-F238E27FC236}">
                <a16:creationId xmlns:a16="http://schemas.microsoft.com/office/drawing/2014/main" id="{9093777C-244E-784D-88C3-FCBB9A93EC6D}"/>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50" name="Text Placeholder 26">
            <a:extLst>
              <a:ext uri="{FF2B5EF4-FFF2-40B4-BE49-F238E27FC236}">
                <a16:creationId xmlns:a16="http://schemas.microsoft.com/office/drawing/2014/main" id="{4078BC5E-A411-124A-861D-0F43E95A3619}"/>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51" name="Text Placeholder 26">
            <a:extLst>
              <a:ext uri="{FF2B5EF4-FFF2-40B4-BE49-F238E27FC236}">
                <a16:creationId xmlns:a16="http://schemas.microsoft.com/office/drawing/2014/main" id="{0D2AC33F-A42B-E747-8CB8-0D3A37060CEB}"/>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52" name="Text Placeholder 26">
            <a:extLst>
              <a:ext uri="{FF2B5EF4-FFF2-40B4-BE49-F238E27FC236}">
                <a16:creationId xmlns:a16="http://schemas.microsoft.com/office/drawing/2014/main" id="{841638AF-CC61-5E40-B924-96C32541A273}"/>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0006817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 in a row (10)">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ctr">
              <a:defRPr>
                <a:latin typeface="+mj-lt"/>
              </a:defRPr>
            </a:lvl1pPr>
          </a:lstStyle>
          <a:p>
            <a:r>
              <a:rPr lang="en-US" dirty="0"/>
              <a:t>Click to add a title</a:t>
            </a:r>
          </a:p>
        </p:txBody>
      </p:sp>
      <p:sp>
        <p:nvSpPr>
          <p:cNvPr id="28" name="Picture Placeholder 6"/>
          <p:cNvSpPr>
            <a:spLocks noGrp="1"/>
          </p:cNvSpPr>
          <p:nvPr>
            <p:ph type="pic" sz="quarter" idx="21" hasCustomPrompt="1"/>
          </p:nvPr>
        </p:nvSpPr>
        <p:spPr>
          <a:xfrm>
            <a:off x="4027997" y="2104232"/>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29" name="Text Placeholder 2"/>
          <p:cNvSpPr>
            <a:spLocks noGrp="1"/>
          </p:cNvSpPr>
          <p:nvPr>
            <p:ph type="body" sz="quarter" idx="22" hasCustomPrompt="1"/>
          </p:nvPr>
        </p:nvSpPr>
        <p:spPr>
          <a:xfrm>
            <a:off x="1508775" y="799989"/>
            <a:ext cx="2426908" cy="238273"/>
          </a:xfrm>
          <a:prstGeom prst="rect">
            <a:avLst/>
          </a:prstGeom>
        </p:spPr>
        <p:txBody>
          <a:bodyPr lIns="0" tIns="0" rIns="0" bIns="0">
            <a:noAutofit/>
          </a:bodyPr>
          <a:lstStyle>
            <a:lvl1pPr marL="0" indent="0" algn="r">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0" name="Text Placeholder 8"/>
          <p:cNvSpPr>
            <a:spLocks noGrp="1"/>
          </p:cNvSpPr>
          <p:nvPr>
            <p:ph type="body" sz="quarter" idx="23" hasCustomPrompt="1"/>
          </p:nvPr>
        </p:nvSpPr>
        <p:spPr>
          <a:xfrm>
            <a:off x="1509448" y="1102551"/>
            <a:ext cx="2425670" cy="352769"/>
          </a:xfrm>
          <a:prstGeom prst="rect">
            <a:avLst/>
          </a:prstGeom>
        </p:spPr>
        <p:txBody>
          <a:bodyPr lIns="0" tIns="0" rIns="0" bIns="0">
            <a:noAutofit/>
          </a:bodyPr>
          <a:lstStyle>
            <a:lvl1pPr marL="0" indent="0" algn="r">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20" name="Picture Placeholder 6"/>
          <p:cNvSpPr>
            <a:spLocks noGrp="1"/>
          </p:cNvSpPr>
          <p:nvPr>
            <p:ph type="pic" sz="quarter" idx="28" hasCustomPrompt="1"/>
          </p:nvPr>
        </p:nvSpPr>
        <p:spPr>
          <a:xfrm>
            <a:off x="4027997" y="950913"/>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22" name="Picture Placeholder 6"/>
          <p:cNvSpPr>
            <a:spLocks noGrp="1"/>
          </p:cNvSpPr>
          <p:nvPr>
            <p:ph type="pic" sz="quarter" idx="30" hasCustomPrompt="1"/>
          </p:nvPr>
        </p:nvSpPr>
        <p:spPr>
          <a:xfrm>
            <a:off x="4033837" y="3257551"/>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43" name="Text Placeholder 8"/>
          <p:cNvSpPr>
            <a:spLocks noGrp="1"/>
          </p:cNvSpPr>
          <p:nvPr>
            <p:ph type="body" sz="quarter" idx="40" hasCustomPrompt="1"/>
          </p:nvPr>
        </p:nvSpPr>
        <p:spPr>
          <a:xfrm>
            <a:off x="5206735" y="799990"/>
            <a:ext cx="3314943" cy="655330"/>
          </a:xfrm>
          <a:prstGeom prst="rect">
            <a:avLst/>
          </a:prstGeom>
        </p:spPr>
        <p:txBody>
          <a:bodyPr lIns="0" tIns="0" rIns="0" bIns="0" anchor="ctr">
            <a:noAutofit/>
          </a:bodyPr>
          <a:lstStyle>
            <a:lvl1pPr marL="0" indent="0" algn="l">
              <a:lnSpc>
                <a:spcPct val="100000"/>
              </a:lnSpc>
              <a:spcBef>
                <a:spcPts val="600"/>
              </a:spcBef>
              <a:buNone/>
              <a:defRPr sz="1600" b="1">
                <a:solidFill>
                  <a:schemeClr val="accent3"/>
                </a:solidFill>
                <a:latin typeface="+mj-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a title.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26" name="Picture Placeholder 6"/>
          <p:cNvSpPr>
            <a:spLocks noGrp="1"/>
          </p:cNvSpPr>
          <p:nvPr>
            <p:ph type="pic" sz="quarter" idx="41" hasCustomPrompt="1"/>
          </p:nvPr>
        </p:nvSpPr>
        <p:spPr>
          <a:xfrm>
            <a:off x="2995726" y="1543253"/>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31" name="Picture Placeholder 6"/>
          <p:cNvSpPr>
            <a:spLocks noGrp="1"/>
          </p:cNvSpPr>
          <p:nvPr>
            <p:ph type="pic" sz="quarter" idx="42" hasCustomPrompt="1"/>
          </p:nvPr>
        </p:nvSpPr>
        <p:spPr>
          <a:xfrm>
            <a:off x="5060268" y="1543253"/>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32" name="Picture Placeholder 6"/>
          <p:cNvSpPr>
            <a:spLocks noGrp="1"/>
          </p:cNvSpPr>
          <p:nvPr>
            <p:ph type="pic" sz="quarter" idx="43" hasCustomPrompt="1"/>
          </p:nvPr>
        </p:nvSpPr>
        <p:spPr>
          <a:xfrm>
            <a:off x="2988096" y="2709098"/>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33" name="Picture Placeholder 6"/>
          <p:cNvSpPr>
            <a:spLocks noGrp="1"/>
          </p:cNvSpPr>
          <p:nvPr>
            <p:ph type="pic" sz="quarter" idx="44" hasCustomPrompt="1"/>
          </p:nvPr>
        </p:nvSpPr>
        <p:spPr>
          <a:xfrm>
            <a:off x="5052638" y="2709098"/>
            <a:ext cx="1076325" cy="107791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35" name="Text Placeholder 2"/>
          <p:cNvSpPr>
            <a:spLocks noGrp="1"/>
          </p:cNvSpPr>
          <p:nvPr>
            <p:ph type="body" sz="quarter" idx="45" hasCustomPrompt="1"/>
          </p:nvPr>
        </p:nvSpPr>
        <p:spPr>
          <a:xfrm>
            <a:off x="452413" y="1756435"/>
            <a:ext cx="2426908" cy="238273"/>
          </a:xfrm>
          <a:prstGeom prst="rect">
            <a:avLst/>
          </a:prstGeom>
        </p:spPr>
        <p:txBody>
          <a:bodyPr lIns="0" tIns="0" rIns="0" bIns="0">
            <a:noAutofit/>
          </a:bodyPr>
          <a:lstStyle>
            <a:lvl1pPr marL="0" indent="0" algn="r">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44" name="Text Placeholder 8"/>
          <p:cNvSpPr>
            <a:spLocks noGrp="1"/>
          </p:cNvSpPr>
          <p:nvPr>
            <p:ph type="body" sz="quarter" idx="46" hasCustomPrompt="1"/>
          </p:nvPr>
        </p:nvSpPr>
        <p:spPr>
          <a:xfrm>
            <a:off x="453086" y="2058997"/>
            <a:ext cx="2425670" cy="352769"/>
          </a:xfrm>
          <a:prstGeom prst="rect">
            <a:avLst/>
          </a:prstGeom>
        </p:spPr>
        <p:txBody>
          <a:bodyPr lIns="0" tIns="0" rIns="0" bIns="0">
            <a:noAutofit/>
          </a:bodyPr>
          <a:lstStyle>
            <a:lvl1pPr marL="0" indent="0" algn="r">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45" name="Text Placeholder 2"/>
          <p:cNvSpPr>
            <a:spLocks noGrp="1"/>
          </p:cNvSpPr>
          <p:nvPr>
            <p:ph type="body" sz="quarter" idx="47" hasCustomPrompt="1"/>
          </p:nvPr>
        </p:nvSpPr>
        <p:spPr>
          <a:xfrm>
            <a:off x="452413" y="2892998"/>
            <a:ext cx="2426908" cy="238273"/>
          </a:xfrm>
          <a:prstGeom prst="rect">
            <a:avLst/>
          </a:prstGeom>
        </p:spPr>
        <p:txBody>
          <a:bodyPr lIns="0" tIns="0" rIns="0" bIns="0">
            <a:noAutofit/>
          </a:bodyPr>
          <a:lstStyle>
            <a:lvl1pPr marL="0" indent="0" algn="r">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46" name="Text Placeholder 8"/>
          <p:cNvSpPr>
            <a:spLocks noGrp="1"/>
          </p:cNvSpPr>
          <p:nvPr>
            <p:ph type="body" sz="quarter" idx="48" hasCustomPrompt="1"/>
          </p:nvPr>
        </p:nvSpPr>
        <p:spPr>
          <a:xfrm>
            <a:off x="453086" y="3195560"/>
            <a:ext cx="2425670" cy="352769"/>
          </a:xfrm>
          <a:prstGeom prst="rect">
            <a:avLst/>
          </a:prstGeom>
        </p:spPr>
        <p:txBody>
          <a:bodyPr lIns="0" tIns="0" rIns="0" bIns="0">
            <a:noAutofit/>
          </a:bodyPr>
          <a:lstStyle>
            <a:lvl1pPr marL="0" indent="0" algn="r">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47" name="Text Placeholder 2"/>
          <p:cNvSpPr>
            <a:spLocks noGrp="1"/>
          </p:cNvSpPr>
          <p:nvPr>
            <p:ph type="body" sz="quarter" idx="49" hasCustomPrompt="1"/>
          </p:nvPr>
        </p:nvSpPr>
        <p:spPr>
          <a:xfrm>
            <a:off x="6251088" y="1759767"/>
            <a:ext cx="2426908"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48" name="Text Placeholder 8"/>
          <p:cNvSpPr>
            <a:spLocks noGrp="1"/>
          </p:cNvSpPr>
          <p:nvPr>
            <p:ph type="body" sz="quarter" idx="50" hasCustomPrompt="1"/>
          </p:nvPr>
        </p:nvSpPr>
        <p:spPr>
          <a:xfrm>
            <a:off x="6251761" y="2062329"/>
            <a:ext cx="2425670"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49" name="Text Placeholder 2"/>
          <p:cNvSpPr>
            <a:spLocks noGrp="1"/>
          </p:cNvSpPr>
          <p:nvPr>
            <p:ph type="body" sz="quarter" idx="51" hasCustomPrompt="1"/>
          </p:nvPr>
        </p:nvSpPr>
        <p:spPr>
          <a:xfrm>
            <a:off x="6251088" y="2896330"/>
            <a:ext cx="2426908"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50" name="Text Placeholder 8"/>
          <p:cNvSpPr>
            <a:spLocks noGrp="1"/>
          </p:cNvSpPr>
          <p:nvPr>
            <p:ph type="body" sz="quarter" idx="52" hasCustomPrompt="1"/>
          </p:nvPr>
        </p:nvSpPr>
        <p:spPr>
          <a:xfrm>
            <a:off x="6251761" y="3198892"/>
            <a:ext cx="2425670"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51" name="Text Placeholder 2"/>
          <p:cNvSpPr>
            <a:spLocks noGrp="1"/>
          </p:cNvSpPr>
          <p:nvPr>
            <p:ph type="body" sz="quarter" idx="53" hasCustomPrompt="1"/>
          </p:nvPr>
        </p:nvSpPr>
        <p:spPr>
          <a:xfrm>
            <a:off x="5206735" y="3896032"/>
            <a:ext cx="2426908"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52" name="Text Placeholder 8"/>
          <p:cNvSpPr>
            <a:spLocks noGrp="1"/>
          </p:cNvSpPr>
          <p:nvPr>
            <p:ph type="body" sz="quarter" idx="54" hasCustomPrompt="1"/>
          </p:nvPr>
        </p:nvSpPr>
        <p:spPr>
          <a:xfrm>
            <a:off x="5207408" y="4198594"/>
            <a:ext cx="2425670"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54" name="Text Placeholder 8"/>
          <p:cNvSpPr>
            <a:spLocks noGrp="1"/>
          </p:cNvSpPr>
          <p:nvPr>
            <p:ph type="body" sz="quarter" idx="55" hasCustomPrompt="1"/>
          </p:nvPr>
        </p:nvSpPr>
        <p:spPr>
          <a:xfrm>
            <a:off x="620175" y="3989926"/>
            <a:ext cx="3314943" cy="562013"/>
          </a:xfrm>
          <a:prstGeom prst="rect">
            <a:avLst/>
          </a:prstGeom>
        </p:spPr>
        <p:txBody>
          <a:bodyPr lIns="0" tIns="0" rIns="0" bIns="0" anchor="ctr">
            <a:noAutofit/>
          </a:bodyPr>
          <a:lstStyle>
            <a:lvl1pPr marL="0" indent="0" algn="r">
              <a:lnSpc>
                <a:spcPct val="100000"/>
              </a:lnSpc>
              <a:spcBef>
                <a:spcPts val="600"/>
              </a:spcBef>
              <a:buNone/>
              <a:defRPr sz="1600" b="1">
                <a:solidFill>
                  <a:schemeClr val="accent3"/>
                </a:solidFill>
                <a:latin typeface="+mj-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a title.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42" name="Text Placeholder 23">
            <a:extLst>
              <a:ext uri="{FF2B5EF4-FFF2-40B4-BE49-F238E27FC236}">
                <a16:creationId xmlns:a16="http://schemas.microsoft.com/office/drawing/2014/main" id="{4E04C142-9E06-C349-8A50-C8A90B7208E4}"/>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53" name="Text Placeholder 26">
            <a:extLst>
              <a:ext uri="{FF2B5EF4-FFF2-40B4-BE49-F238E27FC236}">
                <a16:creationId xmlns:a16="http://schemas.microsoft.com/office/drawing/2014/main" id="{DA9E6CC6-EBF8-2745-8138-3E570500125D}"/>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55" name="Text Placeholder 26">
            <a:extLst>
              <a:ext uri="{FF2B5EF4-FFF2-40B4-BE49-F238E27FC236}">
                <a16:creationId xmlns:a16="http://schemas.microsoft.com/office/drawing/2014/main" id="{120CAEF0-477D-E74B-97F2-82AB739563AF}"/>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56" name="Text Placeholder 26">
            <a:extLst>
              <a:ext uri="{FF2B5EF4-FFF2-40B4-BE49-F238E27FC236}">
                <a16:creationId xmlns:a16="http://schemas.microsoft.com/office/drawing/2014/main" id="{06FBB73C-E388-4C4B-B4AE-AD59A3BD3217}"/>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57" name="Text Placeholder 26">
            <a:extLst>
              <a:ext uri="{FF2B5EF4-FFF2-40B4-BE49-F238E27FC236}">
                <a16:creationId xmlns:a16="http://schemas.microsoft.com/office/drawing/2014/main" id="{28F09A35-065E-4942-B71A-4216F578028C}"/>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58" name="Text Placeholder 26">
            <a:extLst>
              <a:ext uri="{FF2B5EF4-FFF2-40B4-BE49-F238E27FC236}">
                <a16:creationId xmlns:a16="http://schemas.microsoft.com/office/drawing/2014/main" id="{8A5160EB-5AF9-AC4C-B053-615DF3688526}"/>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59" name="Text Placeholder 26">
            <a:extLst>
              <a:ext uri="{FF2B5EF4-FFF2-40B4-BE49-F238E27FC236}">
                <a16:creationId xmlns:a16="http://schemas.microsoft.com/office/drawing/2014/main" id="{1779DD97-9F0D-BF4E-AC6B-91C11F17E301}"/>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7586388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eatures list (1)">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FC1890D2-72A1-344B-AAD7-DB97141FE495}"/>
              </a:ext>
            </a:extLst>
          </p:cNvPr>
          <p:cNvSpPr>
            <a:spLocks noGrp="1"/>
          </p:cNvSpPr>
          <p:nvPr>
            <p:ph type="body" idx="1" hasCustomPrompt="1"/>
          </p:nvPr>
        </p:nvSpPr>
        <p:spPr>
          <a:xfrm>
            <a:off x="380914" y="950913"/>
            <a:ext cx="2788172" cy="561779"/>
          </a:xfrm>
          <a:prstGeom prst="rect">
            <a:avLst/>
          </a:prstGeom>
        </p:spPr>
        <p:txBody>
          <a:bodyPr lIns="0" tIns="0" rIns="0" bIns="0" anchor="ctr" anchorCtr="0">
            <a:noAutofit/>
          </a:bodyPr>
          <a:lstStyle>
            <a:lvl1pPr marL="0" indent="0" algn="r">
              <a:lnSpc>
                <a:spcPct val="100000"/>
              </a:lnSpc>
              <a:spcBef>
                <a:spcPts val="0"/>
              </a:spcBef>
              <a:buNone/>
              <a:defRPr sz="1600" b="1" baseline="0">
                <a:solidFill>
                  <a:schemeClr val="bg2">
                    <a:lumMod val="75000"/>
                    <a:lumOff val="2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7" name="Title Placeholder 1">
            <a:extLst>
              <a:ext uri="{FF2B5EF4-FFF2-40B4-BE49-F238E27FC236}">
                <a16:creationId xmlns:a16="http://schemas.microsoft.com/office/drawing/2014/main" id="{8D8D52C8-8B0E-F747-A256-58B626C9C703}"/>
              </a:ext>
            </a:extLst>
          </p:cNvPr>
          <p:cNvSpPr>
            <a:spLocks noGrp="1"/>
          </p:cNvSpPr>
          <p:nvPr>
            <p:ph type="title" hasCustomPrompt="1"/>
          </p:nvPr>
        </p:nvSpPr>
        <p:spPr>
          <a:xfrm>
            <a:off x="383607" y="237316"/>
            <a:ext cx="8365106" cy="706215"/>
          </a:xfrm>
          <a:prstGeom prst="rect">
            <a:avLst/>
          </a:prstGeom>
        </p:spPr>
        <p:txBody>
          <a:bodyPr vert="horz" lIns="0" tIns="0" rIns="0" bIns="0" rtlCol="0" anchor="t" anchorCtr="0">
            <a:noAutofit/>
          </a:bodyPr>
          <a:lstStyle>
            <a:lvl1pPr algn="ctr">
              <a:defRPr>
                <a:latin typeface="+mj-lt"/>
              </a:defRPr>
            </a:lvl1pPr>
          </a:lstStyle>
          <a:p>
            <a:r>
              <a:rPr lang="en-US" dirty="0"/>
              <a:t>Click to add a title</a:t>
            </a:r>
          </a:p>
        </p:txBody>
      </p:sp>
      <p:sp>
        <p:nvSpPr>
          <p:cNvPr id="19" name="Picture Placeholder 6"/>
          <p:cNvSpPr>
            <a:spLocks noGrp="1"/>
          </p:cNvSpPr>
          <p:nvPr>
            <p:ph type="pic" sz="quarter" idx="21" hasCustomPrompt="1"/>
          </p:nvPr>
        </p:nvSpPr>
        <p:spPr>
          <a:xfrm>
            <a:off x="3106223" y="1233039"/>
            <a:ext cx="2919874" cy="2924176"/>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1000">
                <a:solidFill>
                  <a:schemeClr val="bg2"/>
                </a:solidFill>
              </a:defRPr>
            </a:lvl1pPr>
          </a:lstStyle>
          <a:p>
            <a:r>
              <a:rPr lang="en-US" dirty="0"/>
              <a:t>Click on the icon to add a picture</a:t>
            </a:r>
          </a:p>
        </p:txBody>
      </p:sp>
      <p:sp>
        <p:nvSpPr>
          <p:cNvPr id="20" name="Text Placeholder 2">
            <a:extLst>
              <a:ext uri="{FF2B5EF4-FFF2-40B4-BE49-F238E27FC236}">
                <a16:creationId xmlns:a16="http://schemas.microsoft.com/office/drawing/2014/main" id="{FC1890D2-72A1-344B-AAD7-DB97141FE495}"/>
              </a:ext>
            </a:extLst>
          </p:cNvPr>
          <p:cNvSpPr>
            <a:spLocks noGrp="1"/>
          </p:cNvSpPr>
          <p:nvPr>
            <p:ph type="body" idx="22" hasCustomPrompt="1"/>
          </p:nvPr>
        </p:nvSpPr>
        <p:spPr>
          <a:xfrm>
            <a:off x="380914" y="1926051"/>
            <a:ext cx="2500072" cy="561779"/>
          </a:xfrm>
          <a:prstGeom prst="rect">
            <a:avLst/>
          </a:prstGeom>
        </p:spPr>
        <p:txBody>
          <a:bodyPr lIns="0" tIns="0" rIns="0" bIns="0" anchor="ctr" anchorCtr="0">
            <a:noAutofit/>
          </a:bodyPr>
          <a:lstStyle>
            <a:lvl1pPr marL="0" indent="0" algn="r">
              <a:lnSpc>
                <a:spcPct val="100000"/>
              </a:lnSpc>
              <a:spcBef>
                <a:spcPts val="0"/>
              </a:spcBef>
              <a:buNone/>
              <a:defRPr sz="1600" b="1" baseline="0">
                <a:solidFill>
                  <a:schemeClr val="bg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22" name="Text Placeholder 2">
            <a:extLst>
              <a:ext uri="{FF2B5EF4-FFF2-40B4-BE49-F238E27FC236}">
                <a16:creationId xmlns:a16="http://schemas.microsoft.com/office/drawing/2014/main" id="{FC1890D2-72A1-344B-AAD7-DB97141FE495}"/>
              </a:ext>
            </a:extLst>
          </p:cNvPr>
          <p:cNvSpPr>
            <a:spLocks noGrp="1"/>
          </p:cNvSpPr>
          <p:nvPr>
            <p:ph type="body" idx="23" hasCustomPrompt="1"/>
          </p:nvPr>
        </p:nvSpPr>
        <p:spPr>
          <a:xfrm>
            <a:off x="380914" y="2901189"/>
            <a:ext cx="2500072" cy="561779"/>
          </a:xfrm>
          <a:prstGeom prst="rect">
            <a:avLst/>
          </a:prstGeom>
        </p:spPr>
        <p:txBody>
          <a:bodyPr lIns="0" tIns="0" rIns="0" bIns="0" anchor="ctr" anchorCtr="0">
            <a:noAutofit/>
          </a:bodyPr>
          <a:lstStyle>
            <a:lvl1pPr marL="0" indent="0" algn="r">
              <a:lnSpc>
                <a:spcPct val="100000"/>
              </a:lnSpc>
              <a:spcBef>
                <a:spcPts val="0"/>
              </a:spcBef>
              <a:buNone/>
              <a:defRPr sz="1600" b="1" baseline="0">
                <a:solidFill>
                  <a:schemeClr val="bg2">
                    <a:lumMod val="75000"/>
                    <a:lumOff val="2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24" name="Text Placeholder 2">
            <a:extLst>
              <a:ext uri="{FF2B5EF4-FFF2-40B4-BE49-F238E27FC236}">
                <a16:creationId xmlns:a16="http://schemas.microsoft.com/office/drawing/2014/main" id="{FC1890D2-72A1-344B-AAD7-DB97141FE495}"/>
              </a:ext>
            </a:extLst>
          </p:cNvPr>
          <p:cNvSpPr>
            <a:spLocks noGrp="1"/>
          </p:cNvSpPr>
          <p:nvPr>
            <p:ph type="body" idx="24" hasCustomPrompt="1"/>
          </p:nvPr>
        </p:nvSpPr>
        <p:spPr>
          <a:xfrm>
            <a:off x="380914" y="3876327"/>
            <a:ext cx="2788172" cy="561779"/>
          </a:xfrm>
          <a:prstGeom prst="rect">
            <a:avLst/>
          </a:prstGeom>
        </p:spPr>
        <p:txBody>
          <a:bodyPr lIns="0" tIns="0" rIns="0" bIns="0" anchor="ctr" anchorCtr="0">
            <a:noAutofit/>
          </a:bodyPr>
          <a:lstStyle>
            <a:lvl1pPr marL="0" indent="0" algn="r">
              <a:lnSpc>
                <a:spcPct val="100000"/>
              </a:lnSpc>
              <a:spcBef>
                <a:spcPts val="0"/>
              </a:spcBef>
              <a:buNone/>
              <a:defRPr sz="1600" b="1" baseline="0">
                <a:solidFill>
                  <a:schemeClr val="bg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28" name="Text Placeholder 2">
            <a:extLst>
              <a:ext uri="{FF2B5EF4-FFF2-40B4-BE49-F238E27FC236}">
                <a16:creationId xmlns:a16="http://schemas.microsoft.com/office/drawing/2014/main" id="{FC1890D2-72A1-344B-AAD7-DB97141FE495}"/>
              </a:ext>
            </a:extLst>
          </p:cNvPr>
          <p:cNvSpPr>
            <a:spLocks noGrp="1"/>
          </p:cNvSpPr>
          <p:nvPr>
            <p:ph type="body" idx="25" hasCustomPrompt="1"/>
          </p:nvPr>
        </p:nvSpPr>
        <p:spPr>
          <a:xfrm>
            <a:off x="5960541" y="950913"/>
            <a:ext cx="2788172" cy="561779"/>
          </a:xfrm>
          <a:prstGeom prst="rect">
            <a:avLst/>
          </a:prstGeom>
        </p:spPr>
        <p:txBody>
          <a:bodyPr lIns="0" tIns="0" rIns="0" bIns="0" anchor="ctr" anchorCtr="0">
            <a:noAutofit/>
          </a:bodyPr>
          <a:lstStyle>
            <a:lvl1pPr marL="0" indent="0" algn="l">
              <a:lnSpc>
                <a:spcPct val="100000"/>
              </a:lnSpc>
              <a:spcBef>
                <a:spcPts val="0"/>
              </a:spcBef>
              <a:buNone/>
              <a:defRPr sz="1600" b="1" baseline="0">
                <a:solidFill>
                  <a:schemeClr val="bg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30" name="Text Placeholder 2">
            <a:extLst>
              <a:ext uri="{FF2B5EF4-FFF2-40B4-BE49-F238E27FC236}">
                <a16:creationId xmlns:a16="http://schemas.microsoft.com/office/drawing/2014/main" id="{FC1890D2-72A1-344B-AAD7-DB97141FE495}"/>
              </a:ext>
            </a:extLst>
          </p:cNvPr>
          <p:cNvSpPr>
            <a:spLocks noGrp="1"/>
          </p:cNvSpPr>
          <p:nvPr>
            <p:ph type="body" idx="26" hasCustomPrompt="1"/>
          </p:nvPr>
        </p:nvSpPr>
        <p:spPr>
          <a:xfrm>
            <a:off x="6248639" y="1927286"/>
            <a:ext cx="2500073" cy="561779"/>
          </a:xfrm>
          <a:prstGeom prst="rect">
            <a:avLst/>
          </a:prstGeom>
        </p:spPr>
        <p:txBody>
          <a:bodyPr lIns="0" tIns="0" rIns="0" bIns="0" anchor="ctr" anchorCtr="0">
            <a:noAutofit/>
          </a:bodyPr>
          <a:lstStyle>
            <a:lvl1pPr marL="0" indent="0" algn="l">
              <a:lnSpc>
                <a:spcPct val="100000"/>
              </a:lnSpc>
              <a:spcBef>
                <a:spcPts val="0"/>
              </a:spcBef>
              <a:buNone/>
              <a:defRPr sz="1600" b="1" baseline="0">
                <a:solidFill>
                  <a:schemeClr val="bg2">
                    <a:lumMod val="75000"/>
                    <a:lumOff val="2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32" name="Text Placeholder 2">
            <a:extLst>
              <a:ext uri="{FF2B5EF4-FFF2-40B4-BE49-F238E27FC236}">
                <a16:creationId xmlns:a16="http://schemas.microsoft.com/office/drawing/2014/main" id="{FC1890D2-72A1-344B-AAD7-DB97141FE495}"/>
              </a:ext>
            </a:extLst>
          </p:cNvPr>
          <p:cNvSpPr>
            <a:spLocks noGrp="1"/>
          </p:cNvSpPr>
          <p:nvPr>
            <p:ph type="body" idx="27" hasCustomPrompt="1"/>
          </p:nvPr>
        </p:nvSpPr>
        <p:spPr>
          <a:xfrm>
            <a:off x="6248639" y="2902424"/>
            <a:ext cx="2500073" cy="561779"/>
          </a:xfrm>
          <a:prstGeom prst="rect">
            <a:avLst/>
          </a:prstGeom>
        </p:spPr>
        <p:txBody>
          <a:bodyPr lIns="0" tIns="0" rIns="0" bIns="0" anchor="ctr" anchorCtr="0">
            <a:noAutofit/>
          </a:bodyPr>
          <a:lstStyle>
            <a:lvl1pPr marL="0" indent="0" algn="l">
              <a:lnSpc>
                <a:spcPct val="100000"/>
              </a:lnSpc>
              <a:spcBef>
                <a:spcPts val="0"/>
              </a:spcBef>
              <a:buNone/>
              <a:defRPr sz="1600" b="1" baseline="0">
                <a:solidFill>
                  <a:schemeClr val="bg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34" name="Text Placeholder 2">
            <a:extLst>
              <a:ext uri="{FF2B5EF4-FFF2-40B4-BE49-F238E27FC236}">
                <a16:creationId xmlns:a16="http://schemas.microsoft.com/office/drawing/2014/main" id="{FC1890D2-72A1-344B-AAD7-DB97141FE495}"/>
              </a:ext>
            </a:extLst>
          </p:cNvPr>
          <p:cNvSpPr>
            <a:spLocks noGrp="1"/>
          </p:cNvSpPr>
          <p:nvPr>
            <p:ph type="body" idx="28" hasCustomPrompt="1"/>
          </p:nvPr>
        </p:nvSpPr>
        <p:spPr>
          <a:xfrm>
            <a:off x="5960541" y="3877562"/>
            <a:ext cx="2788172" cy="561779"/>
          </a:xfrm>
          <a:prstGeom prst="rect">
            <a:avLst/>
          </a:prstGeom>
        </p:spPr>
        <p:txBody>
          <a:bodyPr lIns="0" tIns="0" rIns="0" bIns="0" anchor="ctr" anchorCtr="0">
            <a:noAutofit/>
          </a:bodyPr>
          <a:lstStyle>
            <a:lvl1pPr marL="0" indent="0" algn="l">
              <a:lnSpc>
                <a:spcPct val="100000"/>
              </a:lnSpc>
              <a:spcBef>
                <a:spcPts val="0"/>
              </a:spcBef>
              <a:buNone/>
              <a:defRPr sz="1600" b="1" baseline="0">
                <a:solidFill>
                  <a:schemeClr val="bg2">
                    <a:lumMod val="75000"/>
                    <a:lumOff val="2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39" name="Text Placeholder 23">
            <a:extLst>
              <a:ext uri="{FF2B5EF4-FFF2-40B4-BE49-F238E27FC236}">
                <a16:creationId xmlns:a16="http://schemas.microsoft.com/office/drawing/2014/main" id="{5F2DD223-6DD9-C049-AF4E-B4B2A75F3D95}"/>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0" name="Text Placeholder 26">
            <a:extLst>
              <a:ext uri="{FF2B5EF4-FFF2-40B4-BE49-F238E27FC236}">
                <a16:creationId xmlns:a16="http://schemas.microsoft.com/office/drawing/2014/main" id="{4CCEDB81-91D6-8C4B-B493-790653448E4F}"/>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1" name="Text Placeholder 26">
            <a:extLst>
              <a:ext uri="{FF2B5EF4-FFF2-40B4-BE49-F238E27FC236}">
                <a16:creationId xmlns:a16="http://schemas.microsoft.com/office/drawing/2014/main" id="{CB7C425D-7A75-464E-8127-51832971B27B}"/>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2" name="Text Placeholder 26">
            <a:extLst>
              <a:ext uri="{FF2B5EF4-FFF2-40B4-BE49-F238E27FC236}">
                <a16:creationId xmlns:a16="http://schemas.microsoft.com/office/drawing/2014/main" id="{5C5C2D07-D9F2-314D-B2E2-D1511C53E045}"/>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3" name="Text Placeholder 26">
            <a:extLst>
              <a:ext uri="{FF2B5EF4-FFF2-40B4-BE49-F238E27FC236}">
                <a16:creationId xmlns:a16="http://schemas.microsoft.com/office/drawing/2014/main" id="{797219EA-DE71-2D42-9561-2CBAA6242E27}"/>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4" name="Text Placeholder 26">
            <a:extLst>
              <a:ext uri="{FF2B5EF4-FFF2-40B4-BE49-F238E27FC236}">
                <a16:creationId xmlns:a16="http://schemas.microsoft.com/office/drawing/2014/main" id="{C498E443-7708-7047-ADE9-991A2334A840}"/>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5" name="Text Placeholder 26">
            <a:extLst>
              <a:ext uri="{FF2B5EF4-FFF2-40B4-BE49-F238E27FC236}">
                <a16:creationId xmlns:a16="http://schemas.microsoft.com/office/drawing/2014/main" id="{25155249-FD53-6041-AC6B-91ED9AD0492C}"/>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2543632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eatures list (2)">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FC1890D2-72A1-344B-AAD7-DB97141FE495}"/>
              </a:ext>
            </a:extLst>
          </p:cNvPr>
          <p:cNvSpPr>
            <a:spLocks noGrp="1"/>
          </p:cNvSpPr>
          <p:nvPr>
            <p:ph type="body" idx="1" hasCustomPrompt="1"/>
          </p:nvPr>
        </p:nvSpPr>
        <p:spPr>
          <a:xfrm>
            <a:off x="563375" y="1340159"/>
            <a:ext cx="5069608" cy="494904"/>
          </a:xfrm>
          <a:prstGeom prst="rect">
            <a:avLst/>
          </a:prstGeom>
          <a:noFill/>
          <a:ln w="9525">
            <a:solidFill>
              <a:schemeClr val="accent2">
                <a:lumMod val="90000"/>
              </a:schemeClr>
            </a:solidFill>
          </a:ln>
        </p:spPr>
        <p:txBody>
          <a:bodyPr lIns="180000" tIns="108000" rIns="108000" bIns="108000" anchor="ctr" anchorCtr="0">
            <a:noAutofit/>
          </a:bodyPr>
          <a:lstStyle>
            <a:lvl1pPr marL="0" indent="0">
              <a:lnSpc>
                <a:spcPct val="100000"/>
              </a:lnSpc>
              <a:spcBef>
                <a:spcPts val="600"/>
              </a:spcBef>
              <a:buNone/>
              <a:defRPr sz="1400" b="0" baseline="0">
                <a:solidFill>
                  <a:schemeClr val="bg2"/>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7" name="Title Placeholder 1">
            <a:extLst>
              <a:ext uri="{FF2B5EF4-FFF2-40B4-BE49-F238E27FC236}">
                <a16:creationId xmlns:a16="http://schemas.microsoft.com/office/drawing/2014/main" id="{8D8D52C8-8B0E-F747-A256-58B626C9C703}"/>
              </a:ext>
            </a:extLst>
          </p:cNvPr>
          <p:cNvSpPr>
            <a:spLocks noGrp="1"/>
          </p:cNvSpPr>
          <p:nvPr>
            <p:ph type="title" hasCustomPrompt="1"/>
          </p:nvPr>
        </p:nvSpPr>
        <p:spPr>
          <a:xfrm>
            <a:off x="383607" y="237316"/>
            <a:ext cx="8365106" cy="706215"/>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2" name="Rectangle 1"/>
          <p:cNvSpPr/>
          <p:nvPr userDrawn="1"/>
        </p:nvSpPr>
        <p:spPr>
          <a:xfrm>
            <a:off x="383608" y="1166813"/>
            <a:ext cx="5409919" cy="3384550"/>
          </a:xfrm>
          <a:prstGeom prst="rect">
            <a:avLst/>
          </a:prstGeom>
          <a:no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algn="ctr"/>
            <a:endParaRPr lang="en-US" sz="3200" dirty="0">
              <a:solidFill>
                <a:schemeClr val="bg2"/>
              </a:solidFill>
            </a:endParaRPr>
          </a:p>
        </p:txBody>
      </p:sp>
      <p:sp>
        <p:nvSpPr>
          <p:cNvPr id="26" name="Text Placeholder 2">
            <a:extLst>
              <a:ext uri="{FF2B5EF4-FFF2-40B4-BE49-F238E27FC236}">
                <a16:creationId xmlns:a16="http://schemas.microsoft.com/office/drawing/2014/main" id="{FC1890D2-72A1-344B-AAD7-DB97141FE495}"/>
              </a:ext>
            </a:extLst>
          </p:cNvPr>
          <p:cNvSpPr>
            <a:spLocks noGrp="1"/>
          </p:cNvSpPr>
          <p:nvPr>
            <p:ph type="body" idx="28" hasCustomPrompt="1"/>
          </p:nvPr>
        </p:nvSpPr>
        <p:spPr>
          <a:xfrm>
            <a:off x="563375" y="1970942"/>
            <a:ext cx="5069608" cy="494904"/>
          </a:xfrm>
          <a:prstGeom prst="rect">
            <a:avLst/>
          </a:prstGeom>
          <a:noFill/>
          <a:ln w="9525">
            <a:solidFill>
              <a:schemeClr val="accent2">
                <a:lumMod val="90000"/>
              </a:schemeClr>
            </a:solidFill>
          </a:ln>
        </p:spPr>
        <p:txBody>
          <a:bodyPr lIns="180000" tIns="108000" rIns="108000" bIns="108000" anchor="ctr" anchorCtr="0">
            <a:noAutofit/>
          </a:bodyPr>
          <a:lstStyle>
            <a:lvl1pPr marL="0" indent="0">
              <a:lnSpc>
                <a:spcPct val="100000"/>
              </a:lnSpc>
              <a:spcBef>
                <a:spcPts val="600"/>
              </a:spcBef>
              <a:buNone/>
              <a:defRPr sz="1400" b="0" baseline="0">
                <a:solidFill>
                  <a:schemeClr val="bg2"/>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27" name="Picture Placeholder 6"/>
          <p:cNvSpPr>
            <a:spLocks noGrp="1"/>
          </p:cNvSpPr>
          <p:nvPr>
            <p:ph type="pic" sz="quarter" idx="21" hasCustomPrompt="1"/>
          </p:nvPr>
        </p:nvSpPr>
        <p:spPr>
          <a:xfrm>
            <a:off x="6247324" y="1409154"/>
            <a:ext cx="739092" cy="74018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700">
                <a:solidFill>
                  <a:schemeClr val="bg2"/>
                </a:solidFill>
              </a:defRPr>
            </a:lvl1pPr>
          </a:lstStyle>
          <a:p>
            <a:r>
              <a:rPr lang="en-US" dirty="0"/>
              <a:t>Click on the icon to add a picture</a:t>
            </a:r>
          </a:p>
        </p:txBody>
      </p:sp>
      <p:sp>
        <p:nvSpPr>
          <p:cNvPr id="31" name="Picture Placeholder 6"/>
          <p:cNvSpPr>
            <a:spLocks noGrp="1"/>
          </p:cNvSpPr>
          <p:nvPr>
            <p:ph type="pic" sz="quarter" idx="29" hasCustomPrompt="1"/>
          </p:nvPr>
        </p:nvSpPr>
        <p:spPr>
          <a:xfrm>
            <a:off x="6247324" y="2479085"/>
            <a:ext cx="739092" cy="74018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36" name="Picture Placeholder 6"/>
          <p:cNvSpPr>
            <a:spLocks noGrp="1"/>
          </p:cNvSpPr>
          <p:nvPr>
            <p:ph type="pic" sz="quarter" idx="30" hasCustomPrompt="1"/>
          </p:nvPr>
        </p:nvSpPr>
        <p:spPr>
          <a:xfrm>
            <a:off x="6247324" y="3549017"/>
            <a:ext cx="739092" cy="740182"/>
          </a:xfrm>
          <a:prstGeom prst="ellipse">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800">
                <a:solidFill>
                  <a:schemeClr val="bg2"/>
                </a:solidFill>
              </a:defRPr>
            </a:lvl1pPr>
          </a:lstStyle>
          <a:p>
            <a:r>
              <a:rPr lang="en-US" dirty="0"/>
              <a:t>Click on the icon to add a picture</a:t>
            </a:r>
          </a:p>
        </p:txBody>
      </p:sp>
      <p:sp>
        <p:nvSpPr>
          <p:cNvPr id="37" name="Text Placeholder 4"/>
          <p:cNvSpPr>
            <a:spLocks noGrp="1"/>
          </p:cNvSpPr>
          <p:nvPr>
            <p:ph type="body" sz="quarter" idx="31" hasCustomPrompt="1"/>
          </p:nvPr>
        </p:nvSpPr>
        <p:spPr>
          <a:xfrm>
            <a:off x="7298596" y="1532766"/>
            <a:ext cx="1461796" cy="458217"/>
          </a:xfrm>
          <a:prstGeom prst="rect">
            <a:avLst/>
          </a:prstGeom>
        </p:spPr>
        <p:txBody>
          <a:bodyPr lIns="0" tIns="0" rIns="0" bIns="0" anchor="ctr">
            <a:noAutofit/>
          </a:bodyPr>
          <a:lstStyle>
            <a:lvl1pPr marL="0" indent="0" algn="l">
              <a:lnSpc>
                <a:spcPct val="100000"/>
              </a:lnSpc>
              <a:spcBef>
                <a:spcPts val="600"/>
              </a:spcBef>
              <a:buNone/>
              <a:defRPr lang="en-US" sz="14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title</a:t>
            </a:r>
          </a:p>
        </p:txBody>
      </p:sp>
      <p:sp>
        <p:nvSpPr>
          <p:cNvPr id="38" name="Text Placeholder 4"/>
          <p:cNvSpPr>
            <a:spLocks noGrp="1"/>
          </p:cNvSpPr>
          <p:nvPr>
            <p:ph type="body" sz="quarter" idx="32" hasCustomPrompt="1"/>
          </p:nvPr>
        </p:nvSpPr>
        <p:spPr>
          <a:xfrm>
            <a:off x="7298596" y="2612610"/>
            <a:ext cx="1461796" cy="458217"/>
          </a:xfrm>
          <a:prstGeom prst="rect">
            <a:avLst/>
          </a:prstGeom>
        </p:spPr>
        <p:txBody>
          <a:bodyPr lIns="0" tIns="0" rIns="0" bIns="0" anchor="ctr">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lang="en-US" sz="14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add a title</a:t>
            </a:r>
          </a:p>
        </p:txBody>
      </p:sp>
      <p:sp>
        <p:nvSpPr>
          <p:cNvPr id="39" name="Text Placeholder 4"/>
          <p:cNvSpPr>
            <a:spLocks noGrp="1"/>
          </p:cNvSpPr>
          <p:nvPr>
            <p:ph type="body" sz="quarter" idx="33" hasCustomPrompt="1"/>
          </p:nvPr>
        </p:nvSpPr>
        <p:spPr>
          <a:xfrm>
            <a:off x="7298596" y="3692454"/>
            <a:ext cx="1461796" cy="458217"/>
          </a:xfrm>
          <a:prstGeom prst="rect">
            <a:avLst/>
          </a:prstGeom>
        </p:spPr>
        <p:txBody>
          <a:bodyPr lIns="0" tIns="0" rIns="0" bIns="0" anchor="ctr">
            <a:noAutofit/>
          </a:bodyPr>
          <a:lstStyle>
            <a:lvl1pPr marL="0" indent="0" algn="l">
              <a:lnSpc>
                <a:spcPct val="100000"/>
              </a:lnSpc>
              <a:spcBef>
                <a:spcPts val="600"/>
              </a:spcBef>
              <a:buNone/>
              <a:defRPr lang="en-US" sz="14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title</a:t>
            </a:r>
          </a:p>
        </p:txBody>
      </p:sp>
      <p:sp>
        <p:nvSpPr>
          <p:cNvPr id="40" name="Text Placeholder 2">
            <a:extLst>
              <a:ext uri="{FF2B5EF4-FFF2-40B4-BE49-F238E27FC236}">
                <a16:creationId xmlns:a16="http://schemas.microsoft.com/office/drawing/2014/main" id="{FC1890D2-72A1-344B-AAD7-DB97141FE495}"/>
              </a:ext>
            </a:extLst>
          </p:cNvPr>
          <p:cNvSpPr>
            <a:spLocks noGrp="1"/>
          </p:cNvSpPr>
          <p:nvPr>
            <p:ph type="body" idx="34" hasCustomPrompt="1"/>
          </p:nvPr>
        </p:nvSpPr>
        <p:spPr>
          <a:xfrm>
            <a:off x="563375" y="2601725"/>
            <a:ext cx="5069608" cy="494904"/>
          </a:xfrm>
          <a:prstGeom prst="rect">
            <a:avLst/>
          </a:prstGeom>
          <a:noFill/>
          <a:ln w="9525">
            <a:solidFill>
              <a:schemeClr val="accent2">
                <a:lumMod val="90000"/>
              </a:schemeClr>
            </a:solidFill>
          </a:ln>
        </p:spPr>
        <p:txBody>
          <a:bodyPr lIns="180000" tIns="108000" rIns="108000" bIns="108000" anchor="ctr" anchorCtr="0">
            <a:noAutofit/>
          </a:bodyPr>
          <a:lstStyle>
            <a:lvl1pPr marL="0" indent="0">
              <a:lnSpc>
                <a:spcPct val="100000"/>
              </a:lnSpc>
              <a:spcBef>
                <a:spcPts val="600"/>
              </a:spcBef>
              <a:buNone/>
              <a:defRPr sz="1400" b="0" baseline="0">
                <a:solidFill>
                  <a:schemeClr val="bg2"/>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41" name="Text Placeholder 2">
            <a:extLst>
              <a:ext uri="{FF2B5EF4-FFF2-40B4-BE49-F238E27FC236}">
                <a16:creationId xmlns:a16="http://schemas.microsoft.com/office/drawing/2014/main" id="{FC1890D2-72A1-344B-AAD7-DB97141FE495}"/>
              </a:ext>
            </a:extLst>
          </p:cNvPr>
          <p:cNvSpPr>
            <a:spLocks noGrp="1"/>
          </p:cNvSpPr>
          <p:nvPr>
            <p:ph type="body" idx="35" hasCustomPrompt="1"/>
          </p:nvPr>
        </p:nvSpPr>
        <p:spPr>
          <a:xfrm>
            <a:off x="563375" y="3232508"/>
            <a:ext cx="5069608" cy="494904"/>
          </a:xfrm>
          <a:prstGeom prst="rect">
            <a:avLst/>
          </a:prstGeom>
          <a:noFill/>
          <a:ln w="9525">
            <a:solidFill>
              <a:schemeClr val="accent2">
                <a:lumMod val="90000"/>
              </a:schemeClr>
            </a:solidFill>
          </a:ln>
        </p:spPr>
        <p:txBody>
          <a:bodyPr lIns="180000" tIns="108000" rIns="108000" bIns="108000" anchor="ctr" anchorCtr="0">
            <a:noAutofit/>
          </a:bodyPr>
          <a:lstStyle>
            <a:lvl1pPr marL="0" indent="0">
              <a:lnSpc>
                <a:spcPct val="100000"/>
              </a:lnSpc>
              <a:spcBef>
                <a:spcPts val="600"/>
              </a:spcBef>
              <a:buNone/>
              <a:defRPr sz="1400" b="0" baseline="0">
                <a:solidFill>
                  <a:schemeClr val="bg2"/>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42" name="Text Placeholder 2">
            <a:extLst>
              <a:ext uri="{FF2B5EF4-FFF2-40B4-BE49-F238E27FC236}">
                <a16:creationId xmlns:a16="http://schemas.microsoft.com/office/drawing/2014/main" id="{FC1890D2-72A1-344B-AAD7-DB97141FE495}"/>
              </a:ext>
            </a:extLst>
          </p:cNvPr>
          <p:cNvSpPr>
            <a:spLocks noGrp="1"/>
          </p:cNvSpPr>
          <p:nvPr>
            <p:ph type="body" idx="36" hasCustomPrompt="1"/>
          </p:nvPr>
        </p:nvSpPr>
        <p:spPr>
          <a:xfrm>
            <a:off x="563375" y="3863289"/>
            <a:ext cx="5069608" cy="494904"/>
          </a:xfrm>
          <a:prstGeom prst="rect">
            <a:avLst/>
          </a:prstGeom>
          <a:noFill/>
          <a:ln w="9525">
            <a:solidFill>
              <a:schemeClr val="accent2">
                <a:lumMod val="90000"/>
              </a:schemeClr>
            </a:solidFill>
          </a:ln>
        </p:spPr>
        <p:txBody>
          <a:bodyPr lIns="180000" tIns="108000" rIns="108000" bIns="108000" anchor="ctr" anchorCtr="0">
            <a:noAutofit/>
          </a:bodyPr>
          <a:lstStyle>
            <a:lvl1pPr marL="0" indent="0">
              <a:lnSpc>
                <a:spcPct val="100000"/>
              </a:lnSpc>
              <a:spcBef>
                <a:spcPts val="600"/>
              </a:spcBef>
              <a:buNone/>
              <a:defRPr sz="1400" b="0" baseline="0">
                <a:solidFill>
                  <a:schemeClr val="bg2"/>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4" name="Oval 3"/>
          <p:cNvSpPr/>
          <p:nvPr userDrawn="1"/>
        </p:nvSpPr>
        <p:spPr>
          <a:xfrm>
            <a:off x="6134418" y="1296792"/>
            <a:ext cx="964904" cy="964904"/>
          </a:xfrm>
          <a:prstGeom prst="ellipse">
            <a:avLst/>
          </a:prstGeom>
          <a:no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algn="ctr">
              <a:lnSpc>
                <a:spcPct val="100000"/>
              </a:lnSpc>
              <a:spcBef>
                <a:spcPts val="600"/>
              </a:spcBef>
            </a:pPr>
            <a:endParaRPr lang="en-US" sz="3200" dirty="0">
              <a:solidFill>
                <a:schemeClr val="bg2"/>
              </a:solidFill>
            </a:endParaRPr>
          </a:p>
        </p:txBody>
      </p:sp>
      <p:sp>
        <p:nvSpPr>
          <p:cNvPr id="58" name="Oval 57"/>
          <p:cNvSpPr/>
          <p:nvPr userDrawn="1"/>
        </p:nvSpPr>
        <p:spPr>
          <a:xfrm>
            <a:off x="6134418" y="2368814"/>
            <a:ext cx="964904" cy="964904"/>
          </a:xfrm>
          <a:prstGeom prst="ellipse">
            <a:avLst/>
          </a:prstGeom>
          <a:no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algn="ctr">
              <a:lnSpc>
                <a:spcPct val="100000"/>
              </a:lnSpc>
              <a:spcBef>
                <a:spcPts val="600"/>
              </a:spcBef>
            </a:pPr>
            <a:endParaRPr lang="en-US" sz="3200" dirty="0">
              <a:solidFill>
                <a:schemeClr val="bg2"/>
              </a:solidFill>
            </a:endParaRPr>
          </a:p>
        </p:txBody>
      </p:sp>
      <p:sp>
        <p:nvSpPr>
          <p:cNvPr id="59" name="Oval 58"/>
          <p:cNvSpPr/>
          <p:nvPr userDrawn="1"/>
        </p:nvSpPr>
        <p:spPr>
          <a:xfrm>
            <a:off x="6140853" y="3436656"/>
            <a:ext cx="964904" cy="964904"/>
          </a:xfrm>
          <a:prstGeom prst="ellipse">
            <a:avLst/>
          </a:prstGeom>
          <a:no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algn="ctr">
              <a:lnSpc>
                <a:spcPct val="100000"/>
              </a:lnSpc>
              <a:spcBef>
                <a:spcPts val="600"/>
              </a:spcBef>
            </a:pPr>
            <a:endParaRPr lang="en-US" sz="3200" dirty="0">
              <a:solidFill>
                <a:schemeClr val="bg2"/>
              </a:solidFill>
            </a:endParaRPr>
          </a:p>
        </p:txBody>
      </p:sp>
      <p:cxnSp>
        <p:nvCxnSpPr>
          <p:cNvPr id="60" name="Straight Connector 59"/>
          <p:cNvCxnSpPr/>
          <p:nvPr userDrawn="1"/>
        </p:nvCxnSpPr>
        <p:spPr>
          <a:xfrm>
            <a:off x="5792105" y="1785507"/>
            <a:ext cx="328521" cy="0"/>
          </a:xfrm>
          <a:prstGeom prst="line">
            <a:avLst/>
          </a:prstGeom>
          <a:ln w="95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5792824" y="2838647"/>
            <a:ext cx="328521" cy="0"/>
          </a:xfrm>
          <a:prstGeom prst="line">
            <a:avLst/>
          </a:prstGeom>
          <a:ln w="95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5792105" y="3921563"/>
            <a:ext cx="328521" cy="0"/>
          </a:xfrm>
          <a:prstGeom prst="line">
            <a:avLst/>
          </a:prstGeom>
          <a:ln w="952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5"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43" name="Text Placeholder 23">
            <a:extLst>
              <a:ext uri="{FF2B5EF4-FFF2-40B4-BE49-F238E27FC236}">
                <a16:creationId xmlns:a16="http://schemas.microsoft.com/office/drawing/2014/main" id="{75ED74F5-42E4-F844-B4E6-D11D608B5674}"/>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4" name="Text Placeholder 26">
            <a:extLst>
              <a:ext uri="{FF2B5EF4-FFF2-40B4-BE49-F238E27FC236}">
                <a16:creationId xmlns:a16="http://schemas.microsoft.com/office/drawing/2014/main" id="{7427EFEC-6CE3-D74C-8A0C-AE84E9149CCF}"/>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5" name="Text Placeholder 26">
            <a:extLst>
              <a:ext uri="{FF2B5EF4-FFF2-40B4-BE49-F238E27FC236}">
                <a16:creationId xmlns:a16="http://schemas.microsoft.com/office/drawing/2014/main" id="{1EB51891-F8CB-0A4D-A318-054B2C3FA82B}"/>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6" name="Text Placeholder 26">
            <a:extLst>
              <a:ext uri="{FF2B5EF4-FFF2-40B4-BE49-F238E27FC236}">
                <a16:creationId xmlns:a16="http://schemas.microsoft.com/office/drawing/2014/main" id="{BE6BB016-95D8-6D4A-86E5-254A73198131}"/>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7" name="Text Placeholder 26">
            <a:extLst>
              <a:ext uri="{FF2B5EF4-FFF2-40B4-BE49-F238E27FC236}">
                <a16:creationId xmlns:a16="http://schemas.microsoft.com/office/drawing/2014/main" id="{55CD0665-39C2-1048-9943-2F583B2E4E1F}"/>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8" name="Text Placeholder 26">
            <a:extLst>
              <a:ext uri="{FF2B5EF4-FFF2-40B4-BE49-F238E27FC236}">
                <a16:creationId xmlns:a16="http://schemas.microsoft.com/office/drawing/2014/main" id="{94A64C2F-B5B0-2247-A7EE-0AF244D866B0}"/>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9" name="Text Placeholder 26">
            <a:extLst>
              <a:ext uri="{FF2B5EF4-FFF2-40B4-BE49-F238E27FC236}">
                <a16:creationId xmlns:a16="http://schemas.microsoft.com/office/drawing/2014/main" id="{1F5CD311-0B1A-C94F-9C2D-F1B051390B8D}"/>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3318618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eatures list (3)">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497475"/>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29" name="Text Placeholder 2"/>
          <p:cNvSpPr>
            <a:spLocks noGrp="1"/>
          </p:cNvSpPr>
          <p:nvPr>
            <p:ph type="body" sz="quarter" idx="22" hasCustomPrompt="1"/>
          </p:nvPr>
        </p:nvSpPr>
        <p:spPr>
          <a:xfrm>
            <a:off x="988516" y="734791"/>
            <a:ext cx="3380495"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0" name="Text Placeholder 8"/>
          <p:cNvSpPr>
            <a:spLocks noGrp="1"/>
          </p:cNvSpPr>
          <p:nvPr>
            <p:ph type="body" sz="quarter" idx="23" hasCustomPrompt="1"/>
          </p:nvPr>
        </p:nvSpPr>
        <p:spPr>
          <a:xfrm>
            <a:off x="989189" y="998116"/>
            <a:ext cx="3379791"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3" name="Text Placeholder 2"/>
          <p:cNvSpPr>
            <a:spLocks noGrp="1"/>
          </p:cNvSpPr>
          <p:nvPr>
            <p:ph type="body" sz="quarter" idx="24" hasCustomPrompt="1"/>
          </p:nvPr>
        </p:nvSpPr>
        <p:spPr>
          <a:xfrm>
            <a:off x="383576" y="853346"/>
            <a:ext cx="415899" cy="417211"/>
          </a:xfrm>
          <a:prstGeom prst="ellipse">
            <a:avLst/>
          </a:prstGeom>
          <a:solidFill>
            <a:schemeClr val="tx2"/>
          </a:solidFill>
        </p:spPr>
        <p:txBody>
          <a:bodyPr lIns="0" tIns="0" rIns="0" bIns="0" anchor="ctr">
            <a:noAutofit/>
          </a:bodyPr>
          <a:lstStyle>
            <a:lvl1pPr marL="0" indent="0" algn="ctr">
              <a:lnSpc>
                <a:spcPct val="100000"/>
              </a:lnSpc>
              <a:spcBef>
                <a:spcPts val="600"/>
              </a:spcBef>
              <a:buNone/>
              <a:defRPr sz="1400">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1</a:t>
            </a:r>
            <a:endParaRPr lang="en-US" dirty="0"/>
          </a:p>
        </p:txBody>
      </p:sp>
      <p:sp>
        <p:nvSpPr>
          <p:cNvPr id="56" name="Text Placeholder 2"/>
          <p:cNvSpPr>
            <a:spLocks noGrp="1"/>
          </p:cNvSpPr>
          <p:nvPr>
            <p:ph type="body" sz="quarter" idx="25" hasCustomPrompt="1"/>
          </p:nvPr>
        </p:nvSpPr>
        <p:spPr>
          <a:xfrm>
            <a:off x="383008" y="1636784"/>
            <a:ext cx="415899" cy="417211"/>
          </a:xfrm>
          <a:prstGeom prst="ellipse">
            <a:avLst/>
          </a:prstGeom>
          <a:solidFill>
            <a:schemeClr val="tx2"/>
          </a:solidFill>
        </p:spPr>
        <p:txBody>
          <a:bodyPr lIns="0" tIns="0" rIns="0" bIns="0" anchor="ctr">
            <a:noAutofit/>
          </a:bodyPr>
          <a:lstStyle>
            <a:lvl1pPr marL="0" indent="0" algn="ctr">
              <a:lnSpc>
                <a:spcPct val="100000"/>
              </a:lnSpc>
              <a:spcBef>
                <a:spcPts val="600"/>
              </a:spcBef>
              <a:buNone/>
              <a:defRPr sz="1400">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2</a:t>
            </a:r>
            <a:endParaRPr lang="en-US" dirty="0"/>
          </a:p>
        </p:txBody>
      </p:sp>
      <p:sp>
        <p:nvSpPr>
          <p:cNvPr id="57" name="Text Placeholder 2"/>
          <p:cNvSpPr>
            <a:spLocks noGrp="1"/>
          </p:cNvSpPr>
          <p:nvPr>
            <p:ph type="body" sz="quarter" idx="26" hasCustomPrompt="1"/>
          </p:nvPr>
        </p:nvSpPr>
        <p:spPr>
          <a:xfrm>
            <a:off x="383008" y="2420222"/>
            <a:ext cx="415899" cy="417211"/>
          </a:xfrm>
          <a:prstGeom prst="ellipse">
            <a:avLst/>
          </a:prstGeom>
          <a:solidFill>
            <a:schemeClr val="tx2"/>
          </a:solidFill>
        </p:spPr>
        <p:txBody>
          <a:bodyPr lIns="0" tIns="0" rIns="0" bIns="0" anchor="ctr">
            <a:noAutofit/>
          </a:bodyPr>
          <a:lstStyle>
            <a:lvl1pPr marL="0" indent="0" algn="ctr">
              <a:lnSpc>
                <a:spcPct val="100000"/>
              </a:lnSpc>
              <a:spcBef>
                <a:spcPts val="600"/>
              </a:spcBef>
              <a:buNone/>
              <a:defRPr sz="1400">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3</a:t>
            </a:r>
            <a:endParaRPr lang="en-US" dirty="0"/>
          </a:p>
        </p:txBody>
      </p:sp>
      <p:sp>
        <p:nvSpPr>
          <p:cNvPr id="58" name="Text Placeholder 2"/>
          <p:cNvSpPr>
            <a:spLocks noGrp="1"/>
          </p:cNvSpPr>
          <p:nvPr>
            <p:ph type="body" sz="quarter" idx="27" hasCustomPrompt="1"/>
          </p:nvPr>
        </p:nvSpPr>
        <p:spPr>
          <a:xfrm>
            <a:off x="383008" y="3203660"/>
            <a:ext cx="415899" cy="417211"/>
          </a:xfrm>
          <a:prstGeom prst="ellipse">
            <a:avLst/>
          </a:prstGeom>
          <a:solidFill>
            <a:schemeClr val="tx2"/>
          </a:solidFill>
        </p:spPr>
        <p:txBody>
          <a:bodyPr lIns="0" tIns="0" rIns="0" bIns="0" anchor="ctr">
            <a:noAutofit/>
          </a:bodyPr>
          <a:lstStyle>
            <a:lvl1pPr marL="0" indent="0" algn="ctr">
              <a:lnSpc>
                <a:spcPct val="100000"/>
              </a:lnSpc>
              <a:spcBef>
                <a:spcPts val="600"/>
              </a:spcBef>
              <a:buNone/>
              <a:defRPr sz="1400">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4</a:t>
            </a:r>
            <a:endParaRPr lang="en-US" dirty="0"/>
          </a:p>
        </p:txBody>
      </p:sp>
      <p:sp>
        <p:nvSpPr>
          <p:cNvPr id="59" name="Text Placeholder 2"/>
          <p:cNvSpPr>
            <a:spLocks noGrp="1"/>
          </p:cNvSpPr>
          <p:nvPr>
            <p:ph type="body" sz="quarter" idx="28" hasCustomPrompt="1"/>
          </p:nvPr>
        </p:nvSpPr>
        <p:spPr>
          <a:xfrm>
            <a:off x="383008" y="3987097"/>
            <a:ext cx="415899" cy="417211"/>
          </a:xfrm>
          <a:prstGeom prst="ellipse">
            <a:avLst/>
          </a:prstGeom>
          <a:solidFill>
            <a:schemeClr val="tx2"/>
          </a:solidFill>
        </p:spPr>
        <p:txBody>
          <a:bodyPr lIns="0" tIns="0" rIns="0" bIns="0" anchor="ctr">
            <a:noAutofit/>
          </a:bodyPr>
          <a:lstStyle>
            <a:lvl1pPr marL="0" indent="0" algn="ctr">
              <a:lnSpc>
                <a:spcPct val="100000"/>
              </a:lnSpc>
              <a:spcBef>
                <a:spcPts val="600"/>
              </a:spcBef>
              <a:buNone/>
              <a:defRPr sz="1400">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5</a:t>
            </a:r>
            <a:endParaRPr lang="en-US" dirty="0"/>
          </a:p>
        </p:txBody>
      </p:sp>
      <p:sp>
        <p:nvSpPr>
          <p:cNvPr id="60" name="Text Placeholder 2"/>
          <p:cNvSpPr>
            <a:spLocks noGrp="1"/>
          </p:cNvSpPr>
          <p:nvPr>
            <p:ph type="body" sz="quarter" idx="29" hasCustomPrompt="1"/>
          </p:nvPr>
        </p:nvSpPr>
        <p:spPr>
          <a:xfrm>
            <a:off x="988516" y="1528881"/>
            <a:ext cx="3380495"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61" name="Text Placeholder 8"/>
          <p:cNvSpPr>
            <a:spLocks noGrp="1"/>
          </p:cNvSpPr>
          <p:nvPr>
            <p:ph type="body" sz="quarter" idx="30" hasCustomPrompt="1"/>
          </p:nvPr>
        </p:nvSpPr>
        <p:spPr>
          <a:xfrm>
            <a:off x="989189" y="1792206"/>
            <a:ext cx="3379791"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62" name="Text Placeholder 2"/>
          <p:cNvSpPr>
            <a:spLocks noGrp="1"/>
          </p:cNvSpPr>
          <p:nvPr>
            <p:ph type="body" sz="quarter" idx="31" hasCustomPrompt="1"/>
          </p:nvPr>
        </p:nvSpPr>
        <p:spPr>
          <a:xfrm>
            <a:off x="988516" y="2305157"/>
            <a:ext cx="3380495"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63" name="Text Placeholder 8"/>
          <p:cNvSpPr>
            <a:spLocks noGrp="1"/>
          </p:cNvSpPr>
          <p:nvPr>
            <p:ph type="body" sz="quarter" idx="32" hasCustomPrompt="1"/>
          </p:nvPr>
        </p:nvSpPr>
        <p:spPr>
          <a:xfrm>
            <a:off x="989189" y="2568482"/>
            <a:ext cx="3379791"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64" name="Text Placeholder 2"/>
          <p:cNvSpPr>
            <a:spLocks noGrp="1"/>
          </p:cNvSpPr>
          <p:nvPr>
            <p:ph type="body" sz="quarter" idx="33" hasCustomPrompt="1"/>
          </p:nvPr>
        </p:nvSpPr>
        <p:spPr>
          <a:xfrm>
            <a:off x="988515" y="3092751"/>
            <a:ext cx="3380495"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65" name="Text Placeholder 8"/>
          <p:cNvSpPr>
            <a:spLocks noGrp="1"/>
          </p:cNvSpPr>
          <p:nvPr>
            <p:ph type="body" sz="quarter" idx="34" hasCustomPrompt="1"/>
          </p:nvPr>
        </p:nvSpPr>
        <p:spPr>
          <a:xfrm>
            <a:off x="989188" y="3356076"/>
            <a:ext cx="3379791"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66" name="Text Placeholder 2"/>
          <p:cNvSpPr>
            <a:spLocks noGrp="1"/>
          </p:cNvSpPr>
          <p:nvPr>
            <p:ph type="body" sz="quarter" idx="35" hasCustomPrompt="1"/>
          </p:nvPr>
        </p:nvSpPr>
        <p:spPr>
          <a:xfrm>
            <a:off x="988515" y="3869027"/>
            <a:ext cx="3380495"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67" name="Text Placeholder 8"/>
          <p:cNvSpPr>
            <a:spLocks noGrp="1"/>
          </p:cNvSpPr>
          <p:nvPr>
            <p:ph type="body" sz="quarter" idx="36" hasCustomPrompt="1"/>
          </p:nvPr>
        </p:nvSpPr>
        <p:spPr>
          <a:xfrm>
            <a:off x="989188" y="4132352"/>
            <a:ext cx="3379791"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68" name="Text Placeholder 2"/>
          <p:cNvSpPr>
            <a:spLocks noGrp="1"/>
          </p:cNvSpPr>
          <p:nvPr>
            <p:ph type="body" sz="quarter" idx="37" hasCustomPrompt="1"/>
          </p:nvPr>
        </p:nvSpPr>
        <p:spPr>
          <a:xfrm>
            <a:off x="5361995" y="736404"/>
            <a:ext cx="3386749"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69" name="Text Placeholder 8"/>
          <p:cNvSpPr>
            <a:spLocks noGrp="1"/>
          </p:cNvSpPr>
          <p:nvPr>
            <p:ph type="body" sz="quarter" idx="38" hasCustomPrompt="1"/>
          </p:nvPr>
        </p:nvSpPr>
        <p:spPr>
          <a:xfrm>
            <a:off x="5362669" y="999729"/>
            <a:ext cx="3386044"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70" name="Text Placeholder 2"/>
          <p:cNvSpPr>
            <a:spLocks noGrp="1"/>
          </p:cNvSpPr>
          <p:nvPr>
            <p:ph type="body" sz="quarter" idx="39" hasCustomPrompt="1"/>
          </p:nvPr>
        </p:nvSpPr>
        <p:spPr>
          <a:xfrm>
            <a:off x="4757055" y="854959"/>
            <a:ext cx="415899" cy="417211"/>
          </a:xfrm>
          <a:prstGeom prst="ellipse">
            <a:avLst/>
          </a:prstGeom>
          <a:solidFill>
            <a:schemeClr val="tx2"/>
          </a:solidFill>
        </p:spPr>
        <p:txBody>
          <a:bodyPr lIns="0" tIns="0" rIns="0" bIns="0" anchor="ctr">
            <a:noAutofit/>
          </a:bodyPr>
          <a:lstStyle>
            <a:lvl1pPr marL="0" indent="0" algn="ctr">
              <a:lnSpc>
                <a:spcPct val="100000"/>
              </a:lnSpc>
              <a:spcBef>
                <a:spcPts val="600"/>
              </a:spcBef>
              <a:buNone/>
              <a:defRPr sz="1400">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6</a:t>
            </a:r>
            <a:endParaRPr lang="en-US" dirty="0"/>
          </a:p>
        </p:txBody>
      </p:sp>
      <p:sp>
        <p:nvSpPr>
          <p:cNvPr id="71" name="Text Placeholder 2"/>
          <p:cNvSpPr>
            <a:spLocks noGrp="1"/>
          </p:cNvSpPr>
          <p:nvPr>
            <p:ph type="body" sz="quarter" idx="40" hasCustomPrompt="1"/>
          </p:nvPr>
        </p:nvSpPr>
        <p:spPr>
          <a:xfrm>
            <a:off x="4756487" y="1638397"/>
            <a:ext cx="415899" cy="417211"/>
          </a:xfrm>
          <a:prstGeom prst="ellipse">
            <a:avLst/>
          </a:prstGeom>
          <a:solidFill>
            <a:schemeClr val="tx2"/>
          </a:solidFill>
        </p:spPr>
        <p:txBody>
          <a:bodyPr lIns="0" tIns="0" rIns="0" bIns="0" anchor="ctr">
            <a:noAutofit/>
          </a:bodyPr>
          <a:lstStyle>
            <a:lvl1pPr marL="0" indent="0" algn="ctr">
              <a:lnSpc>
                <a:spcPct val="100000"/>
              </a:lnSpc>
              <a:spcBef>
                <a:spcPts val="600"/>
              </a:spcBef>
              <a:buNone/>
              <a:defRPr sz="1400">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7</a:t>
            </a:r>
            <a:endParaRPr lang="en-US" dirty="0"/>
          </a:p>
        </p:txBody>
      </p:sp>
      <p:sp>
        <p:nvSpPr>
          <p:cNvPr id="72" name="Text Placeholder 2"/>
          <p:cNvSpPr>
            <a:spLocks noGrp="1"/>
          </p:cNvSpPr>
          <p:nvPr>
            <p:ph type="body" sz="quarter" idx="41" hasCustomPrompt="1"/>
          </p:nvPr>
        </p:nvSpPr>
        <p:spPr>
          <a:xfrm>
            <a:off x="4756487" y="2421835"/>
            <a:ext cx="415899" cy="417211"/>
          </a:xfrm>
          <a:prstGeom prst="ellipse">
            <a:avLst/>
          </a:prstGeom>
          <a:solidFill>
            <a:schemeClr val="tx2"/>
          </a:solidFill>
        </p:spPr>
        <p:txBody>
          <a:bodyPr lIns="0" tIns="0" rIns="0" bIns="0" anchor="ctr">
            <a:noAutofit/>
          </a:bodyPr>
          <a:lstStyle>
            <a:lvl1pPr marL="0" indent="0" algn="ctr">
              <a:lnSpc>
                <a:spcPct val="100000"/>
              </a:lnSpc>
              <a:spcBef>
                <a:spcPts val="600"/>
              </a:spcBef>
              <a:buNone/>
              <a:defRPr sz="1400">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8</a:t>
            </a:r>
            <a:endParaRPr lang="en-US" dirty="0"/>
          </a:p>
        </p:txBody>
      </p:sp>
      <p:sp>
        <p:nvSpPr>
          <p:cNvPr id="73" name="Text Placeholder 2"/>
          <p:cNvSpPr>
            <a:spLocks noGrp="1"/>
          </p:cNvSpPr>
          <p:nvPr>
            <p:ph type="body" sz="quarter" idx="42" hasCustomPrompt="1"/>
          </p:nvPr>
        </p:nvSpPr>
        <p:spPr>
          <a:xfrm>
            <a:off x="4756487" y="3205273"/>
            <a:ext cx="415899" cy="417211"/>
          </a:xfrm>
          <a:prstGeom prst="ellipse">
            <a:avLst/>
          </a:prstGeom>
          <a:solidFill>
            <a:schemeClr val="tx2"/>
          </a:solidFill>
        </p:spPr>
        <p:txBody>
          <a:bodyPr lIns="0" tIns="0" rIns="0" bIns="0" anchor="ctr">
            <a:noAutofit/>
          </a:bodyPr>
          <a:lstStyle>
            <a:lvl1pPr marL="0" indent="0" algn="ctr">
              <a:lnSpc>
                <a:spcPct val="100000"/>
              </a:lnSpc>
              <a:spcBef>
                <a:spcPts val="600"/>
              </a:spcBef>
              <a:buNone/>
              <a:defRPr sz="1400">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9</a:t>
            </a:r>
            <a:endParaRPr lang="en-US" dirty="0"/>
          </a:p>
        </p:txBody>
      </p:sp>
      <p:sp>
        <p:nvSpPr>
          <p:cNvPr id="74" name="Text Placeholder 2"/>
          <p:cNvSpPr>
            <a:spLocks noGrp="1"/>
          </p:cNvSpPr>
          <p:nvPr>
            <p:ph type="body" sz="quarter" idx="43" hasCustomPrompt="1"/>
          </p:nvPr>
        </p:nvSpPr>
        <p:spPr>
          <a:xfrm>
            <a:off x="4756487" y="3988710"/>
            <a:ext cx="415899" cy="417211"/>
          </a:xfrm>
          <a:prstGeom prst="ellipse">
            <a:avLst/>
          </a:prstGeom>
          <a:solidFill>
            <a:schemeClr val="tx2"/>
          </a:solidFill>
        </p:spPr>
        <p:txBody>
          <a:bodyPr lIns="0" tIns="0" rIns="0" bIns="0" anchor="ctr">
            <a:noAutofit/>
          </a:bodyPr>
          <a:lstStyle>
            <a:lvl1pPr marL="0" indent="0" algn="ctr">
              <a:lnSpc>
                <a:spcPct val="100000"/>
              </a:lnSpc>
              <a:spcBef>
                <a:spcPts val="600"/>
              </a:spcBef>
              <a:buNone/>
              <a:defRPr sz="1400">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10</a:t>
            </a:r>
            <a:endParaRPr lang="en-US" dirty="0"/>
          </a:p>
        </p:txBody>
      </p:sp>
      <p:sp>
        <p:nvSpPr>
          <p:cNvPr id="75" name="Text Placeholder 2"/>
          <p:cNvSpPr>
            <a:spLocks noGrp="1"/>
          </p:cNvSpPr>
          <p:nvPr>
            <p:ph type="body" sz="quarter" idx="44" hasCustomPrompt="1"/>
          </p:nvPr>
        </p:nvSpPr>
        <p:spPr>
          <a:xfrm>
            <a:off x="5361995" y="1530494"/>
            <a:ext cx="3386749"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6" name="Text Placeholder 8"/>
          <p:cNvSpPr>
            <a:spLocks noGrp="1"/>
          </p:cNvSpPr>
          <p:nvPr>
            <p:ph type="body" sz="quarter" idx="45" hasCustomPrompt="1"/>
          </p:nvPr>
        </p:nvSpPr>
        <p:spPr>
          <a:xfrm>
            <a:off x="5362669" y="1793819"/>
            <a:ext cx="3386044"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77" name="Text Placeholder 2"/>
          <p:cNvSpPr>
            <a:spLocks noGrp="1"/>
          </p:cNvSpPr>
          <p:nvPr>
            <p:ph type="body" sz="quarter" idx="46" hasCustomPrompt="1"/>
          </p:nvPr>
        </p:nvSpPr>
        <p:spPr>
          <a:xfrm>
            <a:off x="5361995" y="2306770"/>
            <a:ext cx="3386749"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78" name="Text Placeholder 8"/>
          <p:cNvSpPr>
            <a:spLocks noGrp="1"/>
          </p:cNvSpPr>
          <p:nvPr>
            <p:ph type="body" sz="quarter" idx="47" hasCustomPrompt="1"/>
          </p:nvPr>
        </p:nvSpPr>
        <p:spPr>
          <a:xfrm>
            <a:off x="5362669" y="2570095"/>
            <a:ext cx="3386044"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79" name="Text Placeholder 2"/>
          <p:cNvSpPr>
            <a:spLocks noGrp="1"/>
          </p:cNvSpPr>
          <p:nvPr>
            <p:ph type="body" sz="quarter" idx="48" hasCustomPrompt="1"/>
          </p:nvPr>
        </p:nvSpPr>
        <p:spPr>
          <a:xfrm>
            <a:off x="5361994" y="3094364"/>
            <a:ext cx="3386749"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80" name="Text Placeholder 8"/>
          <p:cNvSpPr>
            <a:spLocks noGrp="1"/>
          </p:cNvSpPr>
          <p:nvPr>
            <p:ph type="body" sz="quarter" idx="49" hasCustomPrompt="1"/>
          </p:nvPr>
        </p:nvSpPr>
        <p:spPr>
          <a:xfrm>
            <a:off x="5362668" y="3357689"/>
            <a:ext cx="3386044"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81" name="Text Placeholder 2"/>
          <p:cNvSpPr>
            <a:spLocks noGrp="1"/>
          </p:cNvSpPr>
          <p:nvPr>
            <p:ph type="body" sz="quarter" idx="50" hasCustomPrompt="1"/>
          </p:nvPr>
        </p:nvSpPr>
        <p:spPr>
          <a:xfrm>
            <a:off x="5361994" y="3870640"/>
            <a:ext cx="3386749"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82" name="Text Placeholder 8"/>
          <p:cNvSpPr>
            <a:spLocks noGrp="1"/>
          </p:cNvSpPr>
          <p:nvPr>
            <p:ph type="body" sz="quarter" idx="51" hasCustomPrompt="1"/>
          </p:nvPr>
        </p:nvSpPr>
        <p:spPr>
          <a:xfrm>
            <a:off x="5362668" y="4133965"/>
            <a:ext cx="3386044" cy="352769"/>
          </a:xfrm>
          <a:prstGeom prst="rect">
            <a:avLst/>
          </a:prstGeom>
        </p:spPr>
        <p:txBody>
          <a:bodyPr lIns="0" tIns="0" rIns="0" bIns="0">
            <a:noAutofit/>
          </a:bodyPr>
          <a:lstStyle>
            <a:lvl1pPr marL="0" indent="0" algn="l">
              <a:lnSpc>
                <a:spcPct val="100000"/>
              </a:lnSpc>
              <a:spcBef>
                <a:spcPts val="600"/>
              </a:spcBef>
              <a:buNone/>
              <a:defRPr sz="1200">
                <a:solidFill>
                  <a:schemeClr val="bg2"/>
                </a:solidFill>
                <a:latin typeface="+mn-lt"/>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46" name="Text Placeholder 23">
            <a:extLst>
              <a:ext uri="{FF2B5EF4-FFF2-40B4-BE49-F238E27FC236}">
                <a16:creationId xmlns:a16="http://schemas.microsoft.com/office/drawing/2014/main" id="{5657C67D-99E2-F44D-91F2-4A2DEFB098AE}"/>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7" name="Text Placeholder 26">
            <a:extLst>
              <a:ext uri="{FF2B5EF4-FFF2-40B4-BE49-F238E27FC236}">
                <a16:creationId xmlns:a16="http://schemas.microsoft.com/office/drawing/2014/main" id="{B69816E4-E40B-E540-8C26-C905832AA921}"/>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8" name="Text Placeholder 26">
            <a:extLst>
              <a:ext uri="{FF2B5EF4-FFF2-40B4-BE49-F238E27FC236}">
                <a16:creationId xmlns:a16="http://schemas.microsoft.com/office/drawing/2014/main" id="{D72DA142-F31F-7D46-B682-CCB3A0451348}"/>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9" name="Text Placeholder 26">
            <a:extLst>
              <a:ext uri="{FF2B5EF4-FFF2-40B4-BE49-F238E27FC236}">
                <a16:creationId xmlns:a16="http://schemas.microsoft.com/office/drawing/2014/main" id="{69B44FC9-038D-7840-9622-64F6E72F604C}"/>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50" name="Text Placeholder 26">
            <a:extLst>
              <a:ext uri="{FF2B5EF4-FFF2-40B4-BE49-F238E27FC236}">
                <a16:creationId xmlns:a16="http://schemas.microsoft.com/office/drawing/2014/main" id="{A6101CC0-F689-BD4A-B8D4-C08ED3C86FD6}"/>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51" name="Text Placeholder 26">
            <a:extLst>
              <a:ext uri="{FF2B5EF4-FFF2-40B4-BE49-F238E27FC236}">
                <a16:creationId xmlns:a16="http://schemas.microsoft.com/office/drawing/2014/main" id="{09801E84-F09E-1743-8CB9-E91573BB66CC}"/>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52" name="Text Placeholder 26">
            <a:extLst>
              <a:ext uri="{FF2B5EF4-FFF2-40B4-BE49-F238E27FC236}">
                <a16:creationId xmlns:a16="http://schemas.microsoft.com/office/drawing/2014/main" id="{EC34FEE4-6512-574C-A90C-F4F509E20915}"/>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506559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akers 3">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383607" y="237317"/>
            <a:ext cx="8365106" cy="713596"/>
          </a:xfrm>
          <a:prstGeom prst="rect">
            <a:avLst/>
          </a:prstGeom>
        </p:spPr>
        <p:txBody>
          <a:bodyPr vert="horz" wrap="none" lIns="0" tIns="0" rIns="0" bIns="0" rtlCol="0" anchor="t" anchorCtr="0">
            <a:noAutofit/>
          </a:bodyPr>
          <a:lstStyle>
            <a:lvl1pPr algn="ctr">
              <a:defRPr>
                <a:latin typeface="+mj-lt"/>
              </a:defRPr>
            </a:lvl1pPr>
          </a:lstStyle>
          <a:p>
            <a:r>
              <a:rPr lang="en-US" dirty="0"/>
              <a:t>Click to add a title</a:t>
            </a:r>
          </a:p>
        </p:txBody>
      </p:sp>
      <p:sp>
        <p:nvSpPr>
          <p:cNvPr id="13" name="Text Placeholder 23">
            <a:extLst>
              <a:ext uri="{FF2B5EF4-FFF2-40B4-BE49-F238E27FC236}">
                <a16:creationId xmlns:a16="http://schemas.microsoft.com/office/drawing/2014/main" id="{F9274E75-873F-004E-97FE-34B1FB7CEF02}"/>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4" name="Text Placeholder 26">
            <a:extLst>
              <a:ext uri="{FF2B5EF4-FFF2-40B4-BE49-F238E27FC236}">
                <a16:creationId xmlns:a16="http://schemas.microsoft.com/office/drawing/2014/main" id="{6DB55DE8-C5B6-2C46-8283-1FD449275AF3}"/>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5" name="Text Placeholder 26">
            <a:extLst>
              <a:ext uri="{FF2B5EF4-FFF2-40B4-BE49-F238E27FC236}">
                <a16:creationId xmlns:a16="http://schemas.microsoft.com/office/drawing/2014/main" id="{8018C0BF-2233-A948-A131-AC7EB8919BDE}"/>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6" name="Text Placeholder 26">
            <a:extLst>
              <a:ext uri="{FF2B5EF4-FFF2-40B4-BE49-F238E27FC236}">
                <a16:creationId xmlns:a16="http://schemas.microsoft.com/office/drawing/2014/main" id="{7DE1499E-8811-9D48-817E-D1F420F0AFC2}"/>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17" name="Text Placeholder 26">
            <a:extLst>
              <a:ext uri="{FF2B5EF4-FFF2-40B4-BE49-F238E27FC236}">
                <a16:creationId xmlns:a16="http://schemas.microsoft.com/office/drawing/2014/main" id="{BFC4BCEE-1AB4-9343-A29F-6D375F35D5E9}"/>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tx1"/>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18" name="Text Placeholder 26">
            <a:extLst>
              <a:ext uri="{FF2B5EF4-FFF2-40B4-BE49-F238E27FC236}">
                <a16:creationId xmlns:a16="http://schemas.microsoft.com/office/drawing/2014/main" id="{142A3FFC-C2AC-9145-AB34-1B4B1CC622F6}"/>
              </a:ext>
            </a:extLst>
          </p:cNvPr>
          <p:cNvSpPr>
            <a:spLocks noGrp="1"/>
          </p:cNvSpPr>
          <p:nvPr>
            <p:ph type="body" sz="quarter" idx="20"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tx1"/>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19" name="Text Placeholder 26">
            <a:extLst>
              <a:ext uri="{FF2B5EF4-FFF2-40B4-BE49-F238E27FC236}">
                <a16:creationId xmlns:a16="http://schemas.microsoft.com/office/drawing/2014/main" id="{270DEF68-CF74-0842-81BA-39D6032BC76D}"/>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1"/>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20" name="Picture Placeholder 8">
            <a:extLst>
              <a:ext uri="{FF2B5EF4-FFF2-40B4-BE49-F238E27FC236}">
                <a16:creationId xmlns:a16="http://schemas.microsoft.com/office/drawing/2014/main" id="{0CA2FFB2-E35D-CA49-96E8-DF36C70B79B4}"/>
              </a:ext>
            </a:extLst>
          </p:cNvPr>
          <p:cNvSpPr>
            <a:spLocks noGrp="1"/>
          </p:cNvSpPr>
          <p:nvPr>
            <p:ph type="pic" sz="quarter" idx="21" hasCustomPrompt="1"/>
          </p:nvPr>
        </p:nvSpPr>
        <p:spPr>
          <a:xfrm>
            <a:off x="1483466" y="1250157"/>
            <a:ext cx="1440000" cy="1440000"/>
          </a:xfrm>
          <a:prstGeom prst="ellipse">
            <a:avLst/>
          </a:prstGeom>
          <a:solidFill>
            <a:schemeClr val="bg1">
              <a:lumMod val="95000"/>
            </a:schemeClr>
          </a:solidFill>
        </p:spPr>
        <p:txBody>
          <a:bodyPr lIns="0" tIns="0" rIns="0" bIns="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3" name="Picture Placeholder 8">
            <a:extLst>
              <a:ext uri="{FF2B5EF4-FFF2-40B4-BE49-F238E27FC236}">
                <a16:creationId xmlns:a16="http://schemas.microsoft.com/office/drawing/2014/main" id="{1F7F23E0-AB2E-2F4D-A3D1-1740D5E17626}"/>
              </a:ext>
            </a:extLst>
          </p:cNvPr>
          <p:cNvSpPr>
            <a:spLocks noGrp="1"/>
          </p:cNvSpPr>
          <p:nvPr>
            <p:ph type="pic" sz="quarter" idx="25" hasCustomPrompt="1"/>
          </p:nvPr>
        </p:nvSpPr>
        <p:spPr>
          <a:xfrm>
            <a:off x="3884660" y="1250157"/>
            <a:ext cx="1440000" cy="1440000"/>
          </a:xfrm>
          <a:prstGeom prst="ellipse">
            <a:avLst/>
          </a:prstGeom>
          <a:solidFill>
            <a:schemeClr val="bg1">
              <a:lumMod val="95000"/>
            </a:schemeClr>
          </a:solidFill>
        </p:spPr>
        <p:txBody>
          <a:bodyPr lIns="0" tIns="0" rIns="0" bIns="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6" name="Picture Placeholder 8">
            <a:extLst>
              <a:ext uri="{FF2B5EF4-FFF2-40B4-BE49-F238E27FC236}">
                <a16:creationId xmlns:a16="http://schemas.microsoft.com/office/drawing/2014/main" id="{3F25650E-B30F-304A-A0DC-1ECF6C81D76D}"/>
              </a:ext>
            </a:extLst>
          </p:cNvPr>
          <p:cNvSpPr>
            <a:spLocks noGrp="1"/>
          </p:cNvSpPr>
          <p:nvPr>
            <p:ph type="pic" sz="quarter" idx="28" hasCustomPrompt="1"/>
          </p:nvPr>
        </p:nvSpPr>
        <p:spPr>
          <a:xfrm>
            <a:off x="6297036" y="1250157"/>
            <a:ext cx="1440000" cy="1440000"/>
          </a:xfrm>
          <a:prstGeom prst="ellipse">
            <a:avLst/>
          </a:prstGeom>
          <a:solidFill>
            <a:schemeClr val="bg1">
              <a:lumMod val="95000"/>
            </a:schemeClr>
          </a:solidFill>
        </p:spPr>
        <p:txBody>
          <a:bodyPr lIns="0" tIns="0" rIns="0" bIns="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2"/>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32" name="Text Placeholder 10">
            <a:extLst>
              <a:ext uri="{FF2B5EF4-FFF2-40B4-BE49-F238E27FC236}">
                <a16:creationId xmlns:a16="http://schemas.microsoft.com/office/drawing/2014/main" id="{8D42F2BE-EF34-1248-A9BA-D5A6E4C567A8}"/>
              </a:ext>
            </a:extLst>
          </p:cNvPr>
          <p:cNvSpPr>
            <a:spLocks noGrp="1"/>
          </p:cNvSpPr>
          <p:nvPr>
            <p:ph type="body" sz="quarter" idx="23" hasCustomPrompt="1"/>
          </p:nvPr>
        </p:nvSpPr>
        <p:spPr>
          <a:xfrm>
            <a:off x="1110688" y="2989401"/>
            <a:ext cx="2129126" cy="514680"/>
          </a:xfrm>
          <a:prstGeom prst="rect">
            <a:avLst/>
          </a:prstGeom>
        </p:spPr>
        <p:txBody>
          <a:bodyPr lIns="0" tIns="0" rIns="0" bIns="0" anchor="t"/>
          <a:lstStyle>
            <a:lvl1pPr marL="0" indent="0" algn="ctr">
              <a:spcBef>
                <a:spcPts val="0"/>
              </a:spcBef>
              <a:buNone/>
              <a:defRPr sz="1800" b="1">
                <a:solidFill>
                  <a:schemeClr val="bg2"/>
                </a:solidFill>
              </a:defRPr>
            </a:lvl1pPr>
          </a:lstStyle>
          <a:p>
            <a:pPr lvl="0"/>
            <a:r>
              <a:rPr lang="en-GB" dirty="0"/>
              <a:t>Name </a:t>
            </a:r>
            <a:br>
              <a:rPr lang="en-GB" dirty="0"/>
            </a:br>
            <a:r>
              <a:rPr lang="en-GB" dirty="0"/>
              <a:t>Surname</a:t>
            </a:r>
            <a:endParaRPr lang="en-US" dirty="0"/>
          </a:p>
        </p:txBody>
      </p:sp>
      <p:sp>
        <p:nvSpPr>
          <p:cNvPr id="33" name="Text Placeholder 10">
            <a:extLst>
              <a:ext uri="{FF2B5EF4-FFF2-40B4-BE49-F238E27FC236}">
                <a16:creationId xmlns:a16="http://schemas.microsoft.com/office/drawing/2014/main" id="{D7915CE9-6DD3-7A4D-987A-FA7B2F3D6939}"/>
              </a:ext>
            </a:extLst>
          </p:cNvPr>
          <p:cNvSpPr>
            <a:spLocks noGrp="1"/>
          </p:cNvSpPr>
          <p:nvPr>
            <p:ph type="body" sz="quarter" idx="24" hasCustomPrompt="1"/>
          </p:nvPr>
        </p:nvSpPr>
        <p:spPr>
          <a:xfrm>
            <a:off x="1110688" y="3619152"/>
            <a:ext cx="2129126" cy="623902"/>
          </a:xfrm>
          <a:prstGeom prst="rect">
            <a:avLst/>
          </a:prstGeom>
        </p:spPr>
        <p:txBody>
          <a:bodyPr lIns="0" tIns="0" rIns="0" bIns="0" anchor="t"/>
          <a:lstStyle>
            <a:lvl1pPr marL="0" indent="0" algn="ctr">
              <a:lnSpc>
                <a:spcPct val="100000"/>
              </a:lnSpc>
              <a:spcBef>
                <a:spcPts val="0"/>
              </a:spcBef>
              <a:buNone/>
              <a:defRPr sz="1400" b="0">
                <a:solidFill>
                  <a:schemeClr val="bg2"/>
                </a:solidFill>
              </a:defRPr>
            </a:lvl1pPr>
          </a:lstStyle>
          <a:p>
            <a:pPr lvl="0"/>
            <a:r>
              <a:rPr lang="en-GB" dirty="0"/>
              <a:t>Title</a:t>
            </a:r>
            <a:endParaRPr lang="en-US" dirty="0"/>
          </a:p>
        </p:txBody>
      </p:sp>
      <p:sp>
        <p:nvSpPr>
          <p:cNvPr id="34" name="Text Placeholder 10">
            <a:extLst>
              <a:ext uri="{FF2B5EF4-FFF2-40B4-BE49-F238E27FC236}">
                <a16:creationId xmlns:a16="http://schemas.microsoft.com/office/drawing/2014/main" id="{BEB0EF2B-605A-F74D-91D6-A9307641CD59}"/>
              </a:ext>
            </a:extLst>
          </p:cNvPr>
          <p:cNvSpPr>
            <a:spLocks noGrp="1"/>
          </p:cNvSpPr>
          <p:nvPr>
            <p:ph type="body" sz="quarter" idx="26" hasCustomPrompt="1"/>
          </p:nvPr>
        </p:nvSpPr>
        <p:spPr>
          <a:xfrm>
            <a:off x="3507437" y="2989401"/>
            <a:ext cx="2129126" cy="514680"/>
          </a:xfrm>
          <a:prstGeom prst="rect">
            <a:avLst/>
          </a:prstGeom>
        </p:spPr>
        <p:txBody>
          <a:bodyPr lIns="0" tIns="0" rIns="0" bIns="0" anchor="t"/>
          <a:lstStyle>
            <a:lvl1pPr marL="0" indent="0" algn="ctr">
              <a:spcBef>
                <a:spcPts val="0"/>
              </a:spcBef>
              <a:buNone/>
              <a:defRPr sz="1800" b="1">
                <a:solidFill>
                  <a:schemeClr val="bg2"/>
                </a:solidFill>
              </a:defRPr>
            </a:lvl1pPr>
          </a:lstStyle>
          <a:p>
            <a:pPr lvl="0"/>
            <a:r>
              <a:rPr lang="en-GB" dirty="0"/>
              <a:t>Name </a:t>
            </a:r>
            <a:br>
              <a:rPr lang="en-GB" dirty="0"/>
            </a:br>
            <a:r>
              <a:rPr lang="en-GB" dirty="0"/>
              <a:t>Surname</a:t>
            </a:r>
            <a:endParaRPr lang="en-US" dirty="0"/>
          </a:p>
        </p:txBody>
      </p:sp>
      <p:sp>
        <p:nvSpPr>
          <p:cNvPr id="35" name="Text Placeholder 10">
            <a:extLst>
              <a:ext uri="{FF2B5EF4-FFF2-40B4-BE49-F238E27FC236}">
                <a16:creationId xmlns:a16="http://schemas.microsoft.com/office/drawing/2014/main" id="{A373A8DC-9E03-8C48-B0AF-010F5E3BC69E}"/>
              </a:ext>
            </a:extLst>
          </p:cNvPr>
          <p:cNvSpPr>
            <a:spLocks noGrp="1"/>
          </p:cNvSpPr>
          <p:nvPr>
            <p:ph type="body" sz="quarter" idx="27" hasCustomPrompt="1"/>
          </p:nvPr>
        </p:nvSpPr>
        <p:spPr>
          <a:xfrm>
            <a:off x="3507437" y="3619152"/>
            <a:ext cx="2129126" cy="623902"/>
          </a:xfrm>
          <a:prstGeom prst="rect">
            <a:avLst/>
          </a:prstGeom>
        </p:spPr>
        <p:txBody>
          <a:bodyPr lIns="0" tIns="0" rIns="0" bIns="0" anchor="t"/>
          <a:lstStyle>
            <a:lvl1pPr marL="0" indent="0" algn="ctr">
              <a:lnSpc>
                <a:spcPct val="100000"/>
              </a:lnSpc>
              <a:spcBef>
                <a:spcPts val="0"/>
              </a:spcBef>
              <a:buNone/>
              <a:defRPr sz="1400" b="0">
                <a:solidFill>
                  <a:schemeClr val="bg2"/>
                </a:solidFill>
              </a:defRPr>
            </a:lvl1pPr>
          </a:lstStyle>
          <a:p>
            <a:pPr lvl="0"/>
            <a:r>
              <a:rPr lang="en-GB" dirty="0"/>
              <a:t>Title</a:t>
            </a:r>
            <a:endParaRPr lang="en-US" dirty="0"/>
          </a:p>
        </p:txBody>
      </p:sp>
      <p:sp>
        <p:nvSpPr>
          <p:cNvPr id="36" name="Text Placeholder 10">
            <a:extLst>
              <a:ext uri="{FF2B5EF4-FFF2-40B4-BE49-F238E27FC236}">
                <a16:creationId xmlns:a16="http://schemas.microsoft.com/office/drawing/2014/main" id="{D2DE6EEF-0447-7740-98CA-B607F3396F80}"/>
              </a:ext>
            </a:extLst>
          </p:cNvPr>
          <p:cNvSpPr>
            <a:spLocks noGrp="1"/>
          </p:cNvSpPr>
          <p:nvPr>
            <p:ph type="body" sz="quarter" idx="29" hasCustomPrompt="1"/>
          </p:nvPr>
        </p:nvSpPr>
        <p:spPr>
          <a:xfrm>
            <a:off x="5918816" y="2989401"/>
            <a:ext cx="2129126" cy="514680"/>
          </a:xfrm>
          <a:prstGeom prst="rect">
            <a:avLst/>
          </a:prstGeom>
        </p:spPr>
        <p:txBody>
          <a:bodyPr lIns="0" tIns="0" rIns="0" bIns="0" anchor="t"/>
          <a:lstStyle>
            <a:lvl1pPr marL="0" indent="0" algn="ctr">
              <a:spcBef>
                <a:spcPts val="0"/>
              </a:spcBef>
              <a:buNone/>
              <a:defRPr sz="1800" b="1">
                <a:solidFill>
                  <a:schemeClr val="bg2"/>
                </a:solidFill>
              </a:defRPr>
            </a:lvl1pPr>
          </a:lstStyle>
          <a:p>
            <a:pPr lvl="0"/>
            <a:r>
              <a:rPr lang="en-GB" dirty="0"/>
              <a:t>Name </a:t>
            </a:r>
            <a:br>
              <a:rPr lang="en-GB" dirty="0"/>
            </a:br>
            <a:r>
              <a:rPr lang="en-GB" dirty="0"/>
              <a:t>Surname</a:t>
            </a:r>
            <a:endParaRPr lang="en-US" dirty="0"/>
          </a:p>
        </p:txBody>
      </p:sp>
      <p:sp>
        <p:nvSpPr>
          <p:cNvPr id="37" name="Text Placeholder 10">
            <a:extLst>
              <a:ext uri="{FF2B5EF4-FFF2-40B4-BE49-F238E27FC236}">
                <a16:creationId xmlns:a16="http://schemas.microsoft.com/office/drawing/2014/main" id="{0F156F80-B192-704E-9338-3ED2E8DBA7C0}"/>
              </a:ext>
            </a:extLst>
          </p:cNvPr>
          <p:cNvSpPr>
            <a:spLocks noGrp="1"/>
          </p:cNvSpPr>
          <p:nvPr>
            <p:ph type="body" sz="quarter" idx="30" hasCustomPrompt="1"/>
          </p:nvPr>
        </p:nvSpPr>
        <p:spPr>
          <a:xfrm>
            <a:off x="5918816" y="3619152"/>
            <a:ext cx="2129126" cy="623902"/>
          </a:xfrm>
          <a:prstGeom prst="rect">
            <a:avLst/>
          </a:prstGeom>
        </p:spPr>
        <p:txBody>
          <a:bodyPr lIns="0" tIns="0" rIns="0" bIns="0" anchor="t"/>
          <a:lstStyle>
            <a:lvl1pPr marL="0" indent="0" algn="ctr">
              <a:lnSpc>
                <a:spcPct val="100000"/>
              </a:lnSpc>
              <a:spcBef>
                <a:spcPts val="0"/>
              </a:spcBef>
              <a:buNone/>
              <a:defRPr sz="1400" b="0">
                <a:solidFill>
                  <a:schemeClr val="bg2"/>
                </a:solidFill>
              </a:defRPr>
            </a:lvl1pPr>
          </a:lstStyle>
          <a:p>
            <a:pPr lvl="0"/>
            <a:r>
              <a:rPr lang="en-GB" dirty="0"/>
              <a:t>Title</a:t>
            </a:r>
            <a:endParaRPr lang="en-US" dirty="0"/>
          </a:p>
        </p:txBody>
      </p:sp>
    </p:spTree>
    <p:extLst>
      <p:ext uri="{BB962C8B-B14F-4D97-AF65-F5344CB8AC3E}">
        <p14:creationId xmlns:p14="http://schemas.microsoft.com/office/powerpoint/2010/main" val="11461677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eatures list (4)">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FC1890D2-72A1-344B-AAD7-DB97141FE495}"/>
              </a:ext>
            </a:extLst>
          </p:cNvPr>
          <p:cNvSpPr>
            <a:spLocks noGrp="1"/>
          </p:cNvSpPr>
          <p:nvPr>
            <p:ph type="body" idx="1" hasCustomPrompt="1"/>
          </p:nvPr>
        </p:nvSpPr>
        <p:spPr>
          <a:xfrm>
            <a:off x="4572000" y="1166813"/>
            <a:ext cx="4176713" cy="763587"/>
          </a:xfrm>
          <a:prstGeom prst="rect">
            <a:avLst/>
          </a:prstGeom>
          <a:noFill/>
          <a:ln w="9525">
            <a:solidFill>
              <a:schemeClr val="accent2">
                <a:lumMod val="90000"/>
              </a:schemeClr>
            </a:solidFill>
          </a:ln>
        </p:spPr>
        <p:txBody>
          <a:bodyPr lIns="144000" tIns="108000" rIns="108000" bIns="108000"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200" b="0" baseline="0">
                <a:solidFill>
                  <a:schemeClr val="bg2"/>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a feature. </a:t>
            </a:r>
            <a:r>
              <a:rPr lang="en-US" dirty="0" err="1"/>
              <a:t>Euismod</a:t>
            </a:r>
            <a:r>
              <a:rPr lang="en-US" dirty="0"/>
              <a:t> </a:t>
            </a:r>
            <a:r>
              <a:rPr lang="en-US" dirty="0" err="1"/>
              <a:t>tincidunt</a:t>
            </a:r>
            <a:r>
              <a:rPr lang="en-US" dirty="0"/>
              <a:t> </a:t>
            </a:r>
            <a:r>
              <a:rPr lang="en-US" dirty="0" err="1"/>
              <a:t>ut</a:t>
            </a:r>
            <a:r>
              <a:rPr lang="en-US" dirty="0"/>
              <a:t> </a:t>
            </a:r>
            <a:br>
              <a:rPr lang="en-US" dirty="0"/>
            </a:b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7" name="Title Placeholder 1">
            <a:extLst>
              <a:ext uri="{FF2B5EF4-FFF2-40B4-BE49-F238E27FC236}">
                <a16:creationId xmlns:a16="http://schemas.microsoft.com/office/drawing/2014/main" id="{8D8D52C8-8B0E-F747-A256-58B626C9C703}"/>
              </a:ext>
            </a:extLst>
          </p:cNvPr>
          <p:cNvSpPr>
            <a:spLocks noGrp="1"/>
          </p:cNvSpPr>
          <p:nvPr>
            <p:ph type="title" hasCustomPrompt="1"/>
          </p:nvPr>
        </p:nvSpPr>
        <p:spPr>
          <a:xfrm>
            <a:off x="383607" y="237316"/>
            <a:ext cx="8365106" cy="706215"/>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27" name="Picture Placeholder 6"/>
          <p:cNvSpPr>
            <a:spLocks noGrp="1"/>
          </p:cNvSpPr>
          <p:nvPr>
            <p:ph type="pic" sz="quarter" idx="21" hasCustomPrompt="1"/>
          </p:nvPr>
        </p:nvSpPr>
        <p:spPr>
          <a:xfrm>
            <a:off x="383606" y="1166813"/>
            <a:ext cx="3928043" cy="3384550"/>
          </a:xfrm>
          <a:prstGeom prst="rect">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900">
                <a:solidFill>
                  <a:schemeClr val="bg2"/>
                </a:solidFill>
              </a:defRPr>
            </a:lvl1pPr>
          </a:lstStyle>
          <a:p>
            <a:r>
              <a:rPr lang="en-US" dirty="0"/>
              <a:t>Click on the icon to add a picture</a:t>
            </a:r>
          </a:p>
        </p:txBody>
      </p:sp>
      <p:sp>
        <p:nvSpPr>
          <p:cNvPr id="63" name="Text Placeholder 2">
            <a:extLst>
              <a:ext uri="{FF2B5EF4-FFF2-40B4-BE49-F238E27FC236}">
                <a16:creationId xmlns:a16="http://schemas.microsoft.com/office/drawing/2014/main" id="{FC1890D2-72A1-344B-AAD7-DB97141FE495}"/>
              </a:ext>
            </a:extLst>
          </p:cNvPr>
          <p:cNvSpPr>
            <a:spLocks noGrp="1"/>
          </p:cNvSpPr>
          <p:nvPr>
            <p:ph type="body" idx="28" hasCustomPrompt="1"/>
          </p:nvPr>
        </p:nvSpPr>
        <p:spPr>
          <a:xfrm>
            <a:off x="4572000" y="2023269"/>
            <a:ext cx="4176713" cy="547687"/>
          </a:xfrm>
          <a:prstGeom prst="rect">
            <a:avLst/>
          </a:prstGeom>
          <a:noFill/>
          <a:ln w="9525">
            <a:solidFill>
              <a:schemeClr val="accent2">
                <a:lumMod val="90000"/>
              </a:schemeClr>
            </a:solidFill>
          </a:ln>
        </p:spPr>
        <p:txBody>
          <a:bodyPr lIns="144000" tIns="108000" rIns="108000" bIns="108000"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200" b="0" baseline="0">
                <a:solidFill>
                  <a:schemeClr val="bg2"/>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a feature. </a:t>
            </a:r>
            <a:r>
              <a:rPr lang="en-US" dirty="0" err="1"/>
              <a:t>Euismod</a:t>
            </a:r>
            <a:r>
              <a:rPr lang="en-US" dirty="0"/>
              <a:t> </a:t>
            </a:r>
            <a:r>
              <a:rPr lang="en-US" dirty="0" err="1"/>
              <a:t>tincidunt</a:t>
            </a:r>
            <a:r>
              <a:rPr lang="en-US" dirty="0"/>
              <a:t> </a:t>
            </a:r>
            <a:r>
              <a:rPr lang="en-US" dirty="0" err="1"/>
              <a:t>ut</a:t>
            </a:r>
            <a:r>
              <a:rPr lang="en-US" dirty="0"/>
              <a:t> </a:t>
            </a:r>
            <a:br>
              <a:rPr lang="en-US" dirty="0"/>
            </a:b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64" name="Text Placeholder 2">
            <a:extLst>
              <a:ext uri="{FF2B5EF4-FFF2-40B4-BE49-F238E27FC236}">
                <a16:creationId xmlns:a16="http://schemas.microsoft.com/office/drawing/2014/main" id="{FC1890D2-72A1-344B-AAD7-DB97141FE495}"/>
              </a:ext>
            </a:extLst>
          </p:cNvPr>
          <p:cNvSpPr>
            <a:spLocks noGrp="1"/>
          </p:cNvSpPr>
          <p:nvPr>
            <p:ph type="body" idx="29" hasCustomPrompt="1"/>
          </p:nvPr>
        </p:nvSpPr>
        <p:spPr>
          <a:xfrm>
            <a:off x="4572000" y="2663825"/>
            <a:ext cx="4176713" cy="390524"/>
          </a:xfrm>
          <a:prstGeom prst="rect">
            <a:avLst/>
          </a:prstGeom>
          <a:noFill/>
          <a:ln w="9525">
            <a:solidFill>
              <a:schemeClr val="accent2">
                <a:lumMod val="90000"/>
              </a:schemeClr>
            </a:solidFill>
          </a:ln>
        </p:spPr>
        <p:txBody>
          <a:bodyPr lIns="144000" tIns="108000" rIns="108000" bIns="108000"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200" b="0" baseline="0">
                <a:solidFill>
                  <a:schemeClr val="bg2"/>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a feature</a:t>
            </a:r>
          </a:p>
        </p:txBody>
      </p:sp>
      <p:sp>
        <p:nvSpPr>
          <p:cNvPr id="65" name="Text Placeholder 2">
            <a:extLst>
              <a:ext uri="{FF2B5EF4-FFF2-40B4-BE49-F238E27FC236}">
                <a16:creationId xmlns:a16="http://schemas.microsoft.com/office/drawing/2014/main" id="{FC1890D2-72A1-344B-AAD7-DB97141FE495}"/>
              </a:ext>
            </a:extLst>
          </p:cNvPr>
          <p:cNvSpPr>
            <a:spLocks noGrp="1"/>
          </p:cNvSpPr>
          <p:nvPr>
            <p:ph type="body" idx="30" hasCustomPrompt="1"/>
          </p:nvPr>
        </p:nvSpPr>
        <p:spPr>
          <a:xfrm>
            <a:off x="4572000" y="3147218"/>
            <a:ext cx="4176713" cy="763587"/>
          </a:xfrm>
          <a:prstGeom prst="rect">
            <a:avLst/>
          </a:prstGeom>
          <a:noFill/>
          <a:ln w="9525">
            <a:solidFill>
              <a:schemeClr val="accent2">
                <a:lumMod val="90000"/>
              </a:schemeClr>
            </a:solidFill>
          </a:ln>
        </p:spPr>
        <p:txBody>
          <a:bodyPr lIns="144000" tIns="108000" rIns="108000" bIns="108000"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200" b="0" baseline="0">
                <a:solidFill>
                  <a:schemeClr val="bg2"/>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a feature. </a:t>
            </a:r>
            <a:r>
              <a:rPr lang="en-US" dirty="0" err="1"/>
              <a:t>Euismod</a:t>
            </a:r>
            <a:r>
              <a:rPr lang="en-US" dirty="0"/>
              <a:t> </a:t>
            </a:r>
            <a:r>
              <a:rPr lang="en-US" dirty="0" err="1"/>
              <a:t>tincidunt</a:t>
            </a:r>
            <a:r>
              <a:rPr lang="en-US" dirty="0"/>
              <a:t> </a:t>
            </a:r>
            <a:r>
              <a:rPr lang="en-US" dirty="0" err="1"/>
              <a:t>ut</a:t>
            </a:r>
            <a:r>
              <a:rPr lang="en-US" dirty="0"/>
              <a:t> </a:t>
            </a:r>
            <a:br>
              <a:rPr lang="en-US" dirty="0"/>
            </a:b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66" name="Text Placeholder 2">
            <a:extLst>
              <a:ext uri="{FF2B5EF4-FFF2-40B4-BE49-F238E27FC236}">
                <a16:creationId xmlns:a16="http://schemas.microsoft.com/office/drawing/2014/main" id="{FC1890D2-72A1-344B-AAD7-DB97141FE495}"/>
              </a:ext>
            </a:extLst>
          </p:cNvPr>
          <p:cNvSpPr>
            <a:spLocks noGrp="1"/>
          </p:cNvSpPr>
          <p:nvPr>
            <p:ph type="body" idx="31" hasCustomPrompt="1"/>
          </p:nvPr>
        </p:nvSpPr>
        <p:spPr>
          <a:xfrm>
            <a:off x="4572000" y="4003676"/>
            <a:ext cx="4176713" cy="547687"/>
          </a:xfrm>
          <a:prstGeom prst="rect">
            <a:avLst/>
          </a:prstGeom>
          <a:noFill/>
          <a:ln w="9525">
            <a:solidFill>
              <a:schemeClr val="accent2">
                <a:lumMod val="90000"/>
              </a:schemeClr>
            </a:solidFill>
          </a:ln>
        </p:spPr>
        <p:txBody>
          <a:bodyPr lIns="144000" tIns="108000" rIns="108000" bIns="108000"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200" b="0" baseline="0">
                <a:solidFill>
                  <a:schemeClr val="bg2"/>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a feature. </a:t>
            </a:r>
            <a:r>
              <a:rPr lang="en-US" dirty="0" err="1"/>
              <a:t>Euismod</a:t>
            </a:r>
            <a:r>
              <a:rPr lang="en-US" dirty="0"/>
              <a:t> </a:t>
            </a:r>
            <a:r>
              <a:rPr lang="en-US" dirty="0" err="1"/>
              <a:t>tincidunt</a:t>
            </a:r>
            <a:r>
              <a:rPr lang="en-US" dirty="0"/>
              <a:t> </a:t>
            </a:r>
            <a:r>
              <a:rPr lang="en-US" dirty="0" err="1"/>
              <a:t>ut</a:t>
            </a:r>
            <a:r>
              <a:rPr lang="en-US" dirty="0"/>
              <a:t> </a:t>
            </a:r>
            <a:br>
              <a:rPr lang="en-US" dirty="0"/>
            </a:b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25"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17" name="Text Placeholder 23">
            <a:extLst>
              <a:ext uri="{FF2B5EF4-FFF2-40B4-BE49-F238E27FC236}">
                <a16:creationId xmlns:a16="http://schemas.microsoft.com/office/drawing/2014/main" id="{1F516ACE-C435-1144-823A-C9FCF073323F}"/>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8" name="Text Placeholder 26">
            <a:extLst>
              <a:ext uri="{FF2B5EF4-FFF2-40B4-BE49-F238E27FC236}">
                <a16:creationId xmlns:a16="http://schemas.microsoft.com/office/drawing/2014/main" id="{49D1B531-69FC-894A-8E73-07A64593A2A3}"/>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28" name="Text Placeholder 26">
            <a:extLst>
              <a:ext uri="{FF2B5EF4-FFF2-40B4-BE49-F238E27FC236}">
                <a16:creationId xmlns:a16="http://schemas.microsoft.com/office/drawing/2014/main" id="{70C79B47-79CE-8143-AEC4-1F1E4775097A}"/>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9" name="Text Placeholder 26">
            <a:extLst>
              <a:ext uri="{FF2B5EF4-FFF2-40B4-BE49-F238E27FC236}">
                <a16:creationId xmlns:a16="http://schemas.microsoft.com/office/drawing/2014/main" id="{DF00FB3F-4D3A-984F-8C54-9539317F82C7}"/>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30" name="Text Placeholder 26">
            <a:extLst>
              <a:ext uri="{FF2B5EF4-FFF2-40B4-BE49-F238E27FC236}">
                <a16:creationId xmlns:a16="http://schemas.microsoft.com/office/drawing/2014/main" id="{29B17459-E5A7-294F-8BC0-81B656916F15}"/>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31" name="Text Placeholder 26">
            <a:extLst>
              <a:ext uri="{FF2B5EF4-FFF2-40B4-BE49-F238E27FC236}">
                <a16:creationId xmlns:a16="http://schemas.microsoft.com/office/drawing/2014/main" id="{B3580EBA-0EB6-AC4A-A1B3-3AFC9D0665DA}"/>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32" name="Text Placeholder 26">
            <a:extLst>
              <a:ext uri="{FF2B5EF4-FFF2-40B4-BE49-F238E27FC236}">
                <a16:creationId xmlns:a16="http://schemas.microsoft.com/office/drawing/2014/main" id="{238C32D5-5B4C-6448-A9A5-0BFCFFD57E32}"/>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5515829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eatures list (5)">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D8D52C8-8B0E-F747-A256-58B626C9C703}"/>
              </a:ext>
            </a:extLst>
          </p:cNvPr>
          <p:cNvSpPr>
            <a:spLocks noGrp="1"/>
          </p:cNvSpPr>
          <p:nvPr>
            <p:ph type="title" hasCustomPrompt="1"/>
          </p:nvPr>
        </p:nvSpPr>
        <p:spPr>
          <a:xfrm>
            <a:off x="383607" y="237316"/>
            <a:ext cx="8365106" cy="706215"/>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27" name="Picture Placeholder 6"/>
          <p:cNvSpPr>
            <a:spLocks noGrp="1"/>
          </p:cNvSpPr>
          <p:nvPr>
            <p:ph type="pic" sz="quarter" idx="21" hasCustomPrompt="1"/>
          </p:nvPr>
        </p:nvSpPr>
        <p:spPr>
          <a:xfrm>
            <a:off x="4820670" y="1166813"/>
            <a:ext cx="3928043" cy="3384550"/>
          </a:xfrm>
          <a:prstGeom prst="rect">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900">
                <a:solidFill>
                  <a:schemeClr val="bg2"/>
                </a:solidFill>
              </a:defRPr>
            </a:lvl1pPr>
          </a:lstStyle>
          <a:p>
            <a:r>
              <a:rPr lang="en-US" dirty="0"/>
              <a:t>Click on the icon to add a picture</a:t>
            </a:r>
          </a:p>
        </p:txBody>
      </p:sp>
      <p:sp>
        <p:nvSpPr>
          <p:cNvPr id="31" name="Text Placeholder 2"/>
          <p:cNvSpPr>
            <a:spLocks noGrp="1"/>
          </p:cNvSpPr>
          <p:nvPr>
            <p:ph type="body" sz="quarter" idx="22" hasCustomPrompt="1"/>
          </p:nvPr>
        </p:nvSpPr>
        <p:spPr>
          <a:xfrm>
            <a:off x="374650" y="1177541"/>
            <a:ext cx="4212000"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3"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74651" y="1521203"/>
            <a:ext cx="4212000" cy="826022"/>
          </a:xfrm>
          <a:prstGeom prst="rect">
            <a:avLst/>
          </a:prstGeom>
        </p:spPr>
        <p:txBody>
          <a:bodyPr lIns="0" tIns="0" rIns="0" bIns="0">
            <a:noAutofit/>
          </a:bodyPr>
          <a:lstStyle>
            <a:lvl1pPr marL="0" marR="0" indent="0" algn="l" defTabSz="685800" rtl="0" eaLnBrk="1" fontAlgn="auto" latinLnBrk="0" hangingPunct="1">
              <a:lnSpc>
                <a:spcPct val="100000"/>
              </a:lnSpc>
              <a:spcBef>
                <a:spcPts val="600"/>
              </a:spcBef>
              <a:spcAft>
                <a:spcPts val="0"/>
              </a:spcAft>
              <a:buClrTx/>
              <a:buSzTx/>
              <a:buFontTx/>
              <a:buNone/>
              <a:tabLst/>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marL="228600" marR="0" lvl="0" indent="-228600" algn="l" defTabSz="685800" rtl="0" eaLnBrk="1" fontAlgn="auto" latinLnBrk="0" hangingPunct="1">
              <a:lnSpc>
                <a:spcPct val="100000"/>
              </a:lnSpc>
              <a:spcBef>
                <a:spcPts val="600"/>
              </a:spcBef>
              <a:spcAft>
                <a:spcPts val="0"/>
              </a:spcAft>
              <a:buClrTx/>
              <a:buSzTx/>
              <a:tabLst/>
              <a:defRPr/>
            </a:pPr>
            <a:r>
              <a:rPr lang="en-US" dirty="0"/>
              <a:t>Click to start texting</a:t>
            </a:r>
          </a:p>
        </p:txBody>
      </p:sp>
      <p:sp>
        <p:nvSpPr>
          <p:cNvPr id="34" name="Text Placeholder 2"/>
          <p:cNvSpPr>
            <a:spLocks noGrp="1"/>
          </p:cNvSpPr>
          <p:nvPr>
            <p:ph type="body" sz="quarter" idx="28" hasCustomPrompt="1"/>
          </p:nvPr>
        </p:nvSpPr>
        <p:spPr>
          <a:xfrm>
            <a:off x="374650" y="2492905"/>
            <a:ext cx="4212000"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5" name="Content Placeholder 2">
            <a:extLst>
              <a:ext uri="{FF2B5EF4-FFF2-40B4-BE49-F238E27FC236}">
                <a16:creationId xmlns:a16="http://schemas.microsoft.com/office/drawing/2014/main" id="{1D312E8C-BE32-5F45-A5AB-57FDA3272178}"/>
              </a:ext>
            </a:extLst>
          </p:cNvPr>
          <p:cNvSpPr>
            <a:spLocks noGrp="1"/>
          </p:cNvSpPr>
          <p:nvPr>
            <p:ph sz="quarter" idx="29" hasCustomPrompt="1"/>
          </p:nvPr>
        </p:nvSpPr>
        <p:spPr>
          <a:xfrm>
            <a:off x="374651" y="2836567"/>
            <a:ext cx="4212000" cy="634237"/>
          </a:xfrm>
          <a:prstGeom prst="rect">
            <a:avLst/>
          </a:prstGeom>
        </p:spPr>
        <p:txBody>
          <a:bodyPr lIns="0" tIns="0" rIns="0" bIns="0">
            <a:noAutofit/>
          </a:bodyPr>
          <a:lstStyle>
            <a:lvl1pPr marL="228600" marR="0" indent="-228600" algn="l" defTabSz="685800" rtl="0" eaLnBrk="1" fontAlgn="auto" latinLnBrk="0" hangingPunct="1">
              <a:lnSpc>
                <a:spcPct val="100000"/>
              </a:lnSpc>
              <a:spcBef>
                <a:spcPts val="600"/>
              </a:spcBef>
              <a:spcAft>
                <a:spcPts val="0"/>
              </a:spcAft>
              <a:buClrTx/>
              <a:buSzTx/>
              <a:buFontTx/>
              <a:buNone/>
              <a:tabLst/>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marL="228600" marR="0" lvl="0" indent="-228600" algn="l" defTabSz="685800" rtl="0" eaLnBrk="1" fontAlgn="auto" latinLnBrk="0" hangingPunct="1">
              <a:lnSpc>
                <a:spcPct val="100000"/>
              </a:lnSpc>
              <a:spcBef>
                <a:spcPts val="600"/>
              </a:spcBef>
              <a:spcAft>
                <a:spcPts val="0"/>
              </a:spcAft>
              <a:buClrTx/>
              <a:buSzTx/>
              <a:tabLst/>
              <a:defRPr/>
            </a:pPr>
            <a:r>
              <a:rPr lang="en-US" dirty="0"/>
              <a:t>Click to start texting</a:t>
            </a:r>
          </a:p>
        </p:txBody>
      </p:sp>
      <p:sp>
        <p:nvSpPr>
          <p:cNvPr id="36" name="Text Placeholder 2"/>
          <p:cNvSpPr>
            <a:spLocks noGrp="1"/>
          </p:cNvSpPr>
          <p:nvPr>
            <p:ph type="body" sz="quarter" idx="30" hasCustomPrompt="1"/>
          </p:nvPr>
        </p:nvSpPr>
        <p:spPr>
          <a:xfrm>
            <a:off x="374650" y="3616484"/>
            <a:ext cx="4212000" cy="238273"/>
          </a:xfrm>
          <a:prstGeom prst="rect">
            <a:avLst/>
          </a:prstGeom>
        </p:spPr>
        <p:txBody>
          <a:bodyPr lIns="0" tIns="0" rIns="0" bIns="0">
            <a:noAutofit/>
          </a:bodyPr>
          <a:lstStyle>
            <a:lvl1pPr marL="0" indent="0" algn="l">
              <a:lnSpc>
                <a:spcPct val="100000"/>
              </a:lnSpc>
              <a:spcBef>
                <a:spcPts val="600"/>
              </a:spcBef>
              <a:buNone/>
              <a:defRPr lang="en-US" sz="1600" b="1" kern="1200" dirty="0">
                <a:solidFill>
                  <a:schemeClr val="tx2"/>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7" name="Content Placeholder 2">
            <a:extLst>
              <a:ext uri="{FF2B5EF4-FFF2-40B4-BE49-F238E27FC236}">
                <a16:creationId xmlns:a16="http://schemas.microsoft.com/office/drawing/2014/main" id="{1D312E8C-BE32-5F45-A5AB-57FDA3272178}"/>
              </a:ext>
            </a:extLst>
          </p:cNvPr>
          <p:cNvSpPr>
            <a:spLocks noGrp="1"/>
          </p:cNvSpPr>
          <p:nvPr>
            <p:ph sz="quarter" idx="31" hasCustomPrompt="1"/>
          </p:nvPr>
        </p:nvSpPr>
        <p:spPr>
          <a:xfrm>
            <a:off x="374651" y="3960146"/>
            <a:ext cx="4212000" cy="634237"/>
          </a:xfrm>
          <a:prstGeom prst="rect">
            <a:avLst/>
          </a:prstGeom>
        </p:spPr>
        <p:txBody>
          <a:bodyPr lIns="0" tIns="0" rIns="0" bIns="0">
            <a:noAutofit/>
          </a:bodyPr>
          <a:lstStyle>
            <a:lvl1pPr marL="228600" marR="0" indent="-228600" algn="l" defTabSz="685800" rtl="0" eaLnBrk="1" fontAlgn="auto" latinLnBrk="0" hangingPunct="1">
              <a:lnSpc>
                <a:spcPct val="100000"/>
              </a:lnSpc>
              <a:spcBef>
                <a:spcPts val="600"/>
              </a:spcBef>
              <a:spcAft>
                <a:spcPts val="0"/>
              </a:spcAft>
              <a:buClrTx/>
              <a:buSzTx/>
              <a:buFontTx/>
              <a:buNone/>
              <a:tabLst/>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marL="228600" marR="0" lvl="0" indent="-228600" algn="l" defTabSz="685800" rtl="0" eaLnBrk="1" fontAlgn="auto" latinLnBrk="0" hangingPunct="1">
              <a:lnSpc>
                <a:spcPct val="100000"/>
              </a:lnSpc>
              <a:spcBef>
                <a:spcPts val="600"/>
              </a:spcBef>
              <a:spcAft>
                <a:spcPts val="0"/>
              </a:spcAft>
              <a:buClrTx/>
              <a:buSzTx/>
              <a:tabLst/>
              <a:defRPr/>
            </a:pPr>
            <a:r>
              <a:rPr lang="en-US" dirty="0"/>
              <a:t>Click to start texting</a:t>
            </a:r>
          </a:p>
        </p:txBody>
      </p:sp>
      <p:sp>
        <p:nvSpPr>
          <p:cNvPr id="25"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l">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18" name="Text Placeholder 23">
            <a:extLst>
              <a:ext uri="{FF2B5EF4-FFF2-40B4-BE49-F238E27FC236}">
                <a16:creationId xmlns:a16="http://schemas.microsoft.com/office/drawing/2014/main" id="{E81C8FAD-0462-5B46-AC50-B54DE3368917}"/>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28" name="Text Placeholder 26">
            <a:extLst>
              <a:ext uri="{FF2B5EF4-FFF2-40B4-BE49-F238E27FC236}">
                <a16:creationId xmlns:a16="http://schemas.microsoft.com/office/drawing/2014/main" id="{A49CCD20-EED4-9D46-9015-B36088C9D684}"/>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29" name="Text Placeholder 26">
            <a:extLst>
              <a:ext uri="{FF2B5EF4-FFF2-40B4-BE49-F238E27FC236}">
                <a16:creationId xmlns:a16="http://schemas.microsoft.com/office/drawing/2014/main" id="{3CC69AD0-3D00-E744-979B-E3FA179082DF}"/>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30" name="Text Placeholder 26">
            <a:extLst>
              <a:ext uri="{FF2B5EF4-FFF2-40B4-BE49-F238E27FC236}">
                <a16:creationId xmlns:a16="http://schemas.microsoft.com/office/drawing/2014/main" id="{1A19CE4E-6A14-8C4F-8ECC-EAC09CB1E0F0}"/>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32" name="Text Placeholder 26">
            <a:extLst>
              <a:ext uri="{FF2B5EF4-FFF2-40B4-BE49-F238E27FC236}">
                <a16:creationId xmlns:a16="http://schemas.microsoft.com/office/drawing/2014/main" id="{810D9FC8-B9EA-1E45-B679-2F2518559D92}"/>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38" name="Text Placeholder 26">
            <a:extLst>
              <a:ext uri="{FF2B5EF4-FFF2-40B4-BE49-F238E27FC236}">
                <a16:creationId xmlns:a16="http://schemas.microsoft.com/office/drawing/2014/main" id="{C8E54067-B891-9149-A39F-71A3F7C11728}"/>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39" name="Text Placeholder 26">
            <a:extLst>
              <a:ext uri="{FF2B5EF4-FFF2-40B4-BE49-F238E27FC236}">
                <a16:creationId xmlns:a16="http://schemas.microsoft.com/office/drawing/2014/main" id="{BE8F03DD-C957-AC4F-AD70-A82057B48B09}"/>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6133220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radistinctio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D8D52C8-8B0E-F747-A256-58B626C9C703}"/>
              </a:ext>
            </a:extLst>
          </p:cNvPr>
          <p:cNvSpPr>
            <a:spLocks noGrp="1"/>
          </p:cNvSpPr>
          <p:nvPr>
            <p:ph type="title" hasCustomPrompt="1"/>
          </p:nvPr>
        </p:nvSpPr>
        <p:spPr>
          <a:xfrm>
            <a:off x="383607" y="237316"/>
            <a:ext cx="8365106" cy="706215"/>
          </a:xfrm>
          <a:prstGeom prst="rect">
            <a:avLst/>
          </a:prstGeom>
        </p:spPr>
        <p:txBody>
          <a:bodyPr vert="horz" lIns="0" tIns="0" rIns="0" bIns="0" rtlCol="0" anchor="t" anchorCtr="0">
            <a:noAutofit/>
          </a:bodyPr>
          <a:lstStyle>
            <a:lvl1pPr algn="ctr">
              <a:defRPr>
                <a:latin typeface="+mj-lt"/>
              </a:defRPr>
            </a:lvl1pPr>
          </a:lstStyle>
          <a:p>
            <a:r>
              <a:rPr lang="en-US" dirty="0"/>
              <a:t>Click to add a title</a:t>
            </a:r>
          </a:p>
        </p:txBody>
      </p:sp>
      <p:sp>
        <p:nvSpPr>
          <p:cNvPr id="31" name="Text Placeholder 2"/>
          <p:cNvSpPr>
            <a:spLocks noGrp="1"/>
          </p:cNvSpPr>
          <p:nvPr>
            <p:ph type="body" sz="quarter" idx="22" hasCustomPrompt="1"/>
          </p:nvPr>
        </p:nvSpPr>
        <p:spPr>
          <a:xfrm>
            <a:off x="1618571" y="1257491"/>
            <a:ext cx="3132000" cy="422719"/>
          </a:xfrm>
          <a:prstGeom prst="rect">
            <a:avLst/>
          </a:prstGeom>
          <a:solidFill>
            <a:schemeClr val="bg2"/>
          </a:solidFill>
        </p:spPr>
        <p:txBody>
          <a:bodyPr lIns="144000" tIns="72000" rIns="108000" bIns="72000">
            <a:noAutofit/>
          </a:bodyPr>
          <a:lstStyle>
            <a:lvl1pPr marL="0" indent="0" algn="l">
              <a:lnSpc>
                <a:spcPct val="100000"/>
              </a:lnSpc>
              <a:spcBef>
                <a:spcPts val="600"/>
              </a:spcBef>
              <a:buNone/>
              <a:defRPr lang="en-US" sz="1800" b="0"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3" name="Text Placeholder 2"/>
          <p:cNvSpPr>
            <a:spLocks noGrp="1"/>
          </p:cNvSpPr>
          <p:nvPr>
            <p:ph type="body" sz="quarter" idx="28" hasCustomPrompt="1"/>
          </p:nvPr>
        </p:nvSpPr>
        <p:spPr>
          <a:xfrm>
            <a:off x="1618571" y="1759903"/>
            <a:ext cx="3132000" cy="781367"/>
          </a:xfrm>
          <a:prstGeom prst="rect">
            <a:avLst/>
          </a:prstGeom>
          <a:solidFill>
            <a:schemeClr val="bg2"/>
          </a:solidFill>
        </p:spPr>
        <p:txBody>
          <a:bodyPr lIns="144000" tIns="72000" rIns="108000" bIns="72000">
            <a:noAutofit/>
          </a:bodyPr>
          <a:lstStyle>
            <a:lvl1pPr marL="0" indent="0">
              <a:lnSpc>
                <a:spcPct val="100000"/>
              </a:lnSpc>
              <a:spcBef>
                <a:spcPts val="600"/>
              </a:spcBef>
              <a:buNone/>
              <a:defRPr sz="1200">
                <a:solidFill>
                  <a:schemeClr val="bg1"/>
                </a:solidFill>
                <a:latin typeface="+mn-lt"/>
              </a:defRPr>
            </a:lvl1pPr>
          </a:lstStyle>
          <a:p>
            <a:pPr lvl="0"/>
            <a:r>
              <a:rPr lang="en-US" dirty="0"/>
              <a:t>Click to add a title</a:t>
            </a:r>
          </a:p>
        </p:txBody>
      </p:sp>
      <p:sp>
        <p:nvSpPr>
          <p:cNvPr id="21" name="Text Placeholder 2"/>
          <p:cNvSpPr>
            <a:spLocks noGrp="1"/>
          </p:cNvSpPr>
          <p:nvPr>
            <p:ph type="body" sz="quarter" idx="29" hasCustomPrompt="1"/>
          </p:nvPr>
        </p:nvSpPr>
        <p:spPr>
          <a:xfrm>
            <a:off x="1618571" y="2620963"/>
            <a:ext cx="3132000" cy="781367"/>
          </a:xfrm>
          <a:prstGeom prst="rect">
            <a:avLst/>
          </a:prstGeom>
          <a:solidFill>
            <a:schemeClr val="bg2"/>
          </a:solidFill>
        </p:spPr>
        <p:txBody>
          <a:bodyPr lIns="144000" tIns="72000" rIns="108000" bIns="72000">
            <a:noAutofit/>
          </a:bodyPr>
          <a:lstStyle>
            <a:lvl1pPr marL="0" indent="0">
              <a:lnSpc>
                <a:spcPct val="100000"/>
              </a:lnSpc>
              <a:spcBef>
                <a:spcPts val="600"/>
              </a:spcBef>
              <a:buNone/>
              <a:defRPr sz="1200">
                <a:solidFill>
                  <a:schemeClr val="bg1"/>
                </a:solidFill>
                <a:latin typeface="+mn-lt"/>
              </a:defRPr>
            </a:lvl1pPr>
          </a:lstStyle>
          <a:p>
            <a:pPr lvl="0"/>
            <a:r>
              <a:rPr lang="en-US" dirty="0"/>
              <a:t>Click to add a title</a:t>
            </a:r>
          </a:p>
        </p:txBody>
      </p:sp>
      <p:sp>
        <p:nvSpPr>
          <p:cNvPr id="22" name="Text Placeholder 2"/>
          <p:cNvSpPr>
            <a:spLocks noGrp="1"/>
          </p:cNvSpPr>
          <p:nvPr>
            <p:ph type="body" sz="quarter" idx="30" hasCustomPrompt="1"/>
          </p:nvPr>
        </p:nvSpPr>
        <p:spPr>
          <a:xfrm>
            <a:off x="1618571" y="3482023"/>
            <a:ext cx="3132000" cy="781367"/>
          </a:xfrm>
          <a:prstGeom prst="rect">
            <a:avLst/>
          </a:prstGeom>
          <a:solidFill>
            <a:schemeClr val="bg2"/>
          </a:solidFill>
        </p:spPr>
        <p:txBody>
          <a:bodyPr lIns="144000" tIns="72000" rIns="108000" bIns="72000">
            <a:noAutofit/>
          </a:bodyPr>
          <a:lstStyle>
            <a:lvl1pPr marL="0" indent="0">
              <a:lnSpc>
                <a:spcPct val="100000"/>
              </a:lnSpc>
              <a:spcBef>
                <a:spcPts val="600"/>
              </a:spcBef>
              <a:buNone/>
              <a:defRPr sz="1200">
                <a:solidFill>
                  <a:schemeClr val="bg1"/>
                </a:solidFill>
                <a:latin typeface="+mn-lt"/>
              </a:defRPr>
            </a:lvl1pPr>
          </a:lstStyle>
          <a:p>
            <a:pPr lvl="0"/>
            <a:r>
              <a:rPr lang="en-US" dirty="0"/>
              <a:t>Click to add a title</a:t>
            </a:r>
          </a:p>
        </p:txBody>
      </p:sp>
      <p:sp>
        <p:nvSpPr>
          <p:cNvPr id="23" name="Text Placeholder 2"/>
          <p:cNvSpPr>
            <a:spLocks noGrp="1"/>
          </p:cNvSpPr>
          <p:nvPr>
            <p:ph type="body" sz="quarter" idx="31" hasCustomPrompt="1"/>
          </p:nvPr>
        </p:nvSpPr>
        <p:spPr>
          <a:xfrm>
            <a:off x="4399871" y="1464824"/>
            <a:ext cx="3132000" cy="422719"/>
          </a:xfrm>
          <a:prstGeom prst="rect">
            <a:avLst/>
          </a:prstGeom>
          <a:solidFill>
            <a:schemeClr val="tx2"/>
          </a:solidFill>
        </p:spPr>
        <p:txBody>
          <a:bodyPr lIns="144000" tIns="72000" rIns="108000" bIns="72000">
            <a:noAutofit/>
          </a:bodyPr>
          <a:lstStyle>
            <a:lvl1pPr marL="0" indent="0" algn="l">
              <a:lnSpc>
                <a:spcPct val="100000"/>
              </a:lnSpc>
              <a:spcBef>
                <a:spcPts val="600"/>
              </a:spcBef>
              <a:buNone/>
              <a:defRPr lang="en-US" sz="1800" b="0"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 title</a:t>
            </a:r>
          </a:p>
        </p:txBody>
      </p:sp>
      <p:sp>
        <p:nvSpPr>
          <p:cNvPr id="24" name="Text Placeholder 2"/>
          <p:cNvSpPr>
            <a:spLocks noGrp="1"/>
          </p:cNvSpPr>
          <p:nvPr>
            <p:ph type="body" sz="quarter" idx="32" hasCustomPrompt="1"/>
          </p:nvPr>
        </p:nvSpPr>
        <p:spPr>
          <a:xfrm>
            <a:off x="4399871" y="1967236"/>
            <a:ext cx="3132000" cy="781367"/>
          </a:xfrm>
          <a:prstGeom prst="rect">
            <a:avLst/>
          </a:prstGeom>
          <a:solidFill>
            <a:schemeClr val="tx2"/>
          </a:solidFill>
        </p:spPr>
        <p:txBody>
          <a:bodyPr lIns="144000" tIns="72000" rIns="108000" bIns="72000">
            <a:noAutofit/>
          </a:bodyPr>
          <a:lstStyle>
            <a:lvl1pPr marL="0" indent="0">
              <a:lnSpc>
                <a:spcPct val="100000"/>
              </a:lnSpc>
              <a:spcBef>
                <a:spcPts val="600"/>
              </a:spcBef>
              <a:buNone/>
              <a:defRPr sz="1200">
                <a:solidFill>
                  <a:schemeClr val="bg1"/>
                </a:solidFill>
                <a:latin typeface="+mn-lt"/>
              </a:defRPr>
            </a:lvl1pPr>
          </a:lstStyle>
          <a:p>
            <a:pPr lvl="0"/>
            <a:r>
              <a:rPr lang="en-US" dirty="0"/>
              <a:t>Click to add a title</a:t>
            </a:r>
          </a:p>
        </p:txBody>
      </p:sp>
      <p:sp>
        <p:nvSpPr>
          <p:cNvPr id="26" name="Text Placeholder 2"/>
          <p:cNvSpPr>
            <a:spLocks noGrp="1"/>
          </p:cNvSpPr>
          <p:nvPr>
            <p:ph type="body" sz="quarter" idx="33" hasCustomPrompt="1"/>
          </p:nvPr>
        </p:nvSpPr>
        <p:spPr>
          <a:xfrm>
            <a:off x="4399871" y="2828296"/>
            <a:ext cx="3132000" cy="781367"/>
          </a:xfrm>
          <a:prstGeom prst="rect">
            <a:avLst/>
          </a:prstGeom>
          <a:solidFill>
            <a:schemeClr val="tx2"/>
          </a:solidFill>
        </p:spPr>
        <p:txBody>
          <a:bodyPr lIns="144000" tIns="72000" rIns="108000" bIns="72000">
            <a:noAutofit/>
          </a:bodyPr>
          <a:lstStyle>
            <a:lvl1pPr marL="0" indent="0">
              <a:lnSpc>
                <a:spcPct val="100000"/>
              </a:lnSpc>
              <a:spcBef>
                <a:spcPts val="600"/>
              </a:spcBef>
              <a:buNone/>
              <a:defRPr sz="1200">
                <a:solidFill>
                  <a:schemeClr val="bg1"/>
                </a:solidFill>
                <a:latin typeface="+mn-lt"/>
              </a:defRPr>
            </a:lvl1pPr>
          </a:lstStyle>
          <a:p>
            <a:pPr lvl="0"/>
            <a:r>
              <a:rPr lang="en-US" dirty="0"/>
              <a:t>Click to add a title</a:t>
            </a:r>
          </a:p>
        </p:txBody>
      </p:sp>
      <p:sp>
        <p:nvSpPr>
          <p:cNvPr id="28" name="Text Placeholder 2"/>
          <p:cNvSpPr>
            <a:spLocks noGrp="1"/>
          </p:cNvSpPr>
          <p:nvPr>
            <p:ph type="body" sz="quarter" idx="34" hasCustomPrompt="1"/>
          </p:nvPr>
        </p:nvSpPr>
        <p:spPr>
          <a:xfrm>
            <a:off x="4399871" y="3689356"/>
            <a:ext cx="3132000" cy="781367"/>
          </a:xfrm>
          <a:prstGeom prst="rect">
            <a:avLst/>
          </a:prstGeom>
          <a:solidFill>
            <a:schemeClr val="tx2"/>
          </a:solidFill>
        </p:spPr>
        <p:txBody>
          <a:bodyPr lIns="144000" tIns="72000" rIns="108000" bIns="72000">
            <a:noAutofit/>
          </a:bodyPr>
          <a:lstStyle>
            <a:lvl1pPr marL="0" indent="0">
              <a:lnSpc>
                <a:spcPct val="100000"/>
              </a:lnSpc>
              <a:spcBef>
                <a:spcPts val="600"/>
              </a:spcBef>
              <a:buNone/>
              <a:defRPr sz="1200">
                <a:solidFill>
                  <a:schemeClr val="bg1"/>
                </a:solidFill>
                <a:latin typeface="+mn-lt"/>
              </a:defRPr>
            </a:lvl1pPr>
          </a:lstStyle>
          <a:p>
            <a:pPr lvl="0"/>
            <a:r>
              <a:rPr lang="en-US" dirty="0"/>
              <a:t>Click to add a title</a:t>
            </a:r>
          </a:p>
        </p:txBody>
      </p:sp>
      <p:sp>
        <p:nvSpPr>
          <p:cNvPr id="25"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ctr">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a subtitle or delete this placeholder if not needed</a:t>
            </a:r>
          </a:p>
        </p:txBody>
      </p:sp>
      <p:sp>
        <p:nvSpPr>
          <p:cNvPr id="34" name="Text Placeholder 23">
            <a:extLst>
              <a:ext uri="{FF2B5EF4-FFF2-40B4-BE49-F238E27FC236}">
                <a16:creationId xmlns:a16="http://schemas.microsoft.com/office/drawing/2014/main" id="{468BF5AF-81DA-0047-8305-35D40B2EBC43}"/>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35" name="Text Placeholder 26">
            <a:extLst>
              <a:ext uri="{FF2B5EF4-FFF2-40B4-BE49-F238E27FC236}">
                <a16:creationId xmlns:a16="http://schemas.microsoft.com/office/drawing/2014/main" id="{EAA99AB4-2A2D-DD4E-B3AD-9232B90AE578}"/>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36" name="Text Placeholder 26">
            <a:extLst>
              <a:ext uri="{FF2B5EF4-FFF2-40B4-BE49-F238E27FC236}">
                <a16:creationId xmlns:a16="http://schemas.microsoft.com/office/drawing/2014/main" id="{FC342B37-F051-5B4F-919E-007E591FC85E}"/>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37" name="Text Placeholder 26">
            <a:extLst>
              <a:ext uri="{FF2B5EF4-FFF2-40B4-BE49-F238E27FC236}">
                <a16:creationId xmlns:a16="http://schemas.microsoft.com/office/drawing/2014/main" id="{F51499E3-A489-5343-AD4D-63A037452E77}"/>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38" name="Text Placeholder 26">
            <a:extLst>
              <a:ext uri="{FF2B5EF4-FFF2-40B4-BE49-F238E27FC236}">
                <a16:creationId xmlns:a16="http://schemas.microsoft.com/office/drawing/2014/main" id="{ACC7175E-368E-E843-85BF-C4FE6583C523}"/>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39" name="Text Placeholder 26">
            <a:extLst>
              <a:ext uri="{FF2B5EF4-FFF2-40B4-BE49-F238E27FC236}">
                <a16:creationId xmlns:a16="http://schemas.microsoft.com/office/drawing/2014/main" id="{B982CB4D-49A3-D342-A775-7F017A178CF6}"/>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0" name="Text Placeholder 26">
            <a:extLst>
              <a:ext uri="{FF2B5EF4-FFF2-40B4-BE49-F238E27FC236}">
                <a16:creationId xmlns:a16="http://schemas.microsoft.com/office/drawing/2014/main" id="{A30E53D8-23CB-0D4F-8125-BBF43B5528D9}"/>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6351670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Huge phrase">
    <p:spTree>
      <p:nvGrpSpPr>
        <p:cNvPr id="1" name=""/>
        <p:cNvGrpSpPr/>
        <p:nvPr/>
      </p:nvGrpSpPr>
      <p:grpSpPr>
        <a:xfrm>
          <a:off x="0" y="0"/>
          <a:ext cx="0" cy="0"/>
          <a:chOff x="0" y="0"/>
          <a:chExt cx="0" cy="0"/>
        </a:xfrm>
      </p:grpSpPr>
      <p:sp>
        <p:nvSpPr>
          <p:cNvPr id="6" name="Text Placeholder 5"/>
          <p:cNvSpPr>
            <a:spLocks noGrp="1"/>
          </p:cNvSpPr>
          <p:nvPr>
            <p:ph type="body" sz="quarter" idx="17" hasCustomPrompt="1"/>
          </p:nvPr>
        </p:nvSpPr>
        <p:spPr>
          <a:xfrm>
            <a:off x="374650" y="1301302"/>
            <a:ext cx="8374063" cy="2140982"/>
          </a:xfrm>
          <a:prstGeom prst="rect">
            <a:avLst/>
          </a:prstGeom>
        </p:spPr>
        <p:txBody>
          <a:bodyPr anchor="ctr"/>
          <a:lstStyle>
            <a:lvl1pPr marL="0" indent="0" algn="ctr">
              <a:lnSpc>
                <a:spcPct val="100000"/>
              </a:lnSpc>
              <a:spcBef>
                <a:spcPts val="0"/>
              </a:spcBef>
              <a:buNone/>
              <a:defRPr sz="2400">
                <a:solidFill>
                  <a:schemeClr val="bg2"/>
                </a:solidFill>
                <a:latin typeface="+mj-lt"/>
              </a:defRPr>
            </a:lvl1pPr>
            <a:lvl2pPr marL="342900" indent="0" algn="ctr">
              <a:lnSpc>
                <a:spcPct val="100000"/>
              </a:lnSpc>
              <a:spcBef>
                <a:spcPts val="0"/>
              </a:spcBef>
              <a:buNone/>
              <a:defRPr/>
            </a:lvl2pPr>
            <a:lvl3pPr marL="685800" indent="0" algn="ctr">
              <a:lnSpc>
                <a:spcPct val="100000"/>
              </a:lnSpc>
              <a:spcBef>
                <a:spcPts val="0"/>
              </a:spcBef>
              <a:buNone/>
              <a:defRPr/>
            </a:lvl3pPr>
            <a:lvl4pPr marL="1028700" indent="0" algn="ctr">
              <a:lnSpc>
                <a:spcPct val="100000"/>
              </a:lnSpc>
              <a:spcBef>
                <a:spcPts val="0"/>
              </a:spcBef>
              <a:buNone/>
              <a:defRPr/>
            </a:lvl4pPr>
            <a:lvl5pPr marL="1371600" indent="0" algn="ctr">
              <a:lnSpc>
                <a:spcPct val="100000"/>
              </a:lnSpc>
              <a:spcBef>
                <a:spcPts val="0"/>
              </a:spcBef>
              <a:buNone/>
              <a:defRPr/>
            </a:lvl5pPr>
          </a:lstStyle>
          <a:p>
            <a:pPr lvl="0"/>
            <a:r>
              <a:rPr lang="en-US" dirty="0"/>
              <a:t>Click to add a quote or a phrase</a:t>
            </a:r>
          </a:p>
        </p:txBody>
      </p:sp>
      <p:sp>
        <p:nvSpPr>
          <p:cNvPr id="12" name="Text Placeholder 11"/>
          <p:cNvSpPr>
            <a:spLocks noGrp="1"/>
          </p:cNvSpPr>
          <p:nvPr>
            <p:ph type="body" sz="quarter" idx="18" hasCustomPrompt="1"/>
          </p:nvPr>
        </p:nvSpPr>
        <p:spPr>
          <a:xfrm>
            <a:off x="374650" y="3509589"/>
            <a:ext cx="8374063" cy="649288"/>
          </a:xfrm>
          <a:prstGeom prst="rect">
            <a:avLst/>
          </a:prstGeom>
        </p:spPr>
        <p:txBody>
          <a:bodyPr/>
          <a:lstStyle>
            <a:lvl1pPr marL="0" indent="0" algn="ctr">
              <a:buNone/>
              <a:defRPr sz="1600" baseline="0">
                <a:solidFill>
                  <a:schemeClr val="bg2"/>
                </a:solidFill>
              </a:defRPr>
            </a:lvl1pPr>
          </a:lstStyle>
          <a:p>
            <a:pPr lvl="0"/>
            <a:r>
              <a:rPr lang="en-US" dirty="0"/>
              <a:t>Click to add an author or delete if not needed</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4151748" y="452229"/>
            <a:ext cx="737150" cy="714584"/>
          </a:xfrm>
          <a:prstGeom prst="rect">
            <a:avLst/>
          </a:prstGeom>
        </p:spPr>
      </p:pic>
      <p:sp>
        <p:nvSpPr>
          <p:cNvPr id="18" name="Text Placeholder 23">
            <a:extLst>
              <a:ext uri="{FF2B5EF4-FFF2-40B4-BE49-F238E27FC236}">
                <a16:creationId xmlns:a16="http://schemas.microsoft.com/office/drawing/2014/main" id="{79F9E387-CCD4-564D-B7AA-67AB7E071641}"/>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9" name="Text Placeholder 26">
            <a:extLst>
              <a:ext uri="{FF2B5EF4-FFF2-40B4-BE49-F238E27FC236}">
                <a16:creationId xmlns:a16="http://schemas.microsoft.com/office/drawing/2014/main" id="{3823A2BF-3DE0-FD4E-A08A-84C77F27D75C}"/>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23" name="Text Placeholder 26">
            <a:extLst>
              <a:ext uri="{FF2B5EF4-FFF2-40B4-BE49-F238E27FC236}">
                <a16:creationId xmlns:a16="http://schemas.microsoft.com/office/drawing/2014/main" id="{62EB47F8-9141-E740-9618-DCD964BE2AB3}"/>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4" name="Text Placeholder 26">
            <a:extLst>
              <a:ext uri="{FF2B5EF4-FFF2-40B4-BE49-F238E27FC236}">
                <a16:creationId xmlns:a16="http://schemas.microsoft.com/office/drawing/2014/main" id="{F02455EB-6503-534A-926F-88BED8CF363E}"/>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5" name="Text Placeholder 26">
            <a:extLst>
              <a:ext uri="{FF2B5EF4-FFF2-40B4-BE49-F238E27FC236}">
                <a16:creationId xmlns:a16="http://schemas.microsoft.com/office/drawing/2014/main" id="{456B7CCC-BAA1-1C4D-9515-D99580656E4C}"/>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6" name="Text Placeholder 26">
            <a:extLst>
              <a:ext uri="{FF2B5EF4-FFF2-40B4-BE49-F238E27FC236}">
                <a16:creationId xmlns:a16="http://schemas.microsoft.com/office/drawing/2014/main" id="{18675AB5-DB9F-AB46-8C98-6DD3DB3269BF}"/>
              </a:ext>
            </a:extLst>
          </p:cNvPr>
          <p:cNvSpPr>
            <a:spLocks noGrp="1"/>
          </p:cNvSpPr>
          <p:nvPr>
            <p:ph type="body" sz="quarter" idx="19"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7" name="Text Placeholder 26">
            <a:extLst>
              <a:ext uri="{FF2B5EF4-FFF2-40B4-BE49-F238E27FC236}">
                <a16:creationId xmlns:a16="http://schemas.microsoft.com/office/drawing/2014/main" id="{3B16CFFE-9B41-874E-9D1D-967B293C1726}"/>
              </a:ext>
            </a:extLst>
          </p:cNvPr>
          <p:cNvSpPr>
            <a:spLocks noGrp="1"/>
          </p:cNvSpPr>
          <p:nvPr>
            <p:ph type="body" sz="quarter" idx="20"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5250012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4679950" y="232215"/>
            <a:ext cx="4464050" cy="4319147"/>
          </a:xfrm>
          <a:prstGeom prst="rect">
            <a:avLst/>
          </a:prstGeom>
          <a:solidFill>
            <a:schemeClr val="bg1">
              <a:lumMod val="95000"/>
            </a:schemeClr>
          </a:solidFill>
        </p:spPr>
        <p:txBody>
          <a:bodyPr lIns="0" tIns="0" rIns="0" bIns="0" anchor="ctr">
            <a:noAutofit/>
          </a:bodyPr>
          <a:lstStyle>
            <a:lvl1pPr marL="0" indent="0" algn="ctr">
              <a:lnSpc>
                <a:spcPct val="100000"/>
              </a:lnSpc>
              <a:spcBef>
                <a:spcPts val="0"/>
              </a:spcBef>
              <a:buNone/>
              <a:defRPr sz="900">
                <a:solidFill>
                  <a:schemeClr val="bg2"/>
                </a:solidFill>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on the icon to add a picture</a:t>
            </a:r>
          </a:p>
        </p:txBody>
      </p:sp>
      <p:sp>
        <p:nvSpPr>
          <p:cNvPr id="5" name="Title 1">
            <a:extLst>
              <a:ext uri="{FF2B5EF4-FFF2-40B4-BE49-F238E27FC236}">
                <a16:creationId xmlns:a16="http://schemas.microsoft.com/office/drawing/2014/main" id="{6AB8503B-202C-F74A-92E0-21BBEDB5F56E}"/>
              </a:ext>
            </a:extLst>
          </p:cNvPr>
          <p:cNvSpPr>
            <a:spLocks noGrp="1"/>
          </p:cNvSpPr>
          <p:nvPr>
            <p:ph type="title" hasCustomPrompt="1"/>
          </p:nvPr>
        </p:nvSpPr>
        <p:spPr>
          <a:xfrm>
            <a:off x="385733" y="237758"/>
            <a:ext cx="4078317" cy="713155"/>
          </a:xfrm>
        </p:spPr>
        <p:txBody>
          <a:bodyPr>
            <a:noAutofit/>
          </a:bodyPr>
          <a:lstStyle>
            <a:lvl1pPr>
              <a:defRPr>
                <a:latin typeface="+mj-lt"/>
              </a:defRPr>
            </a:lvl1pPr>
          </a:lstStyle>
          <a:p>
            <a:r>
              <a:rPr lang="en-US" dirty="0"/>
              <a:t>Click to add a title</a:t>
            </a:r>
          </a:p>
        </p:txBody>
      </p:sp>
      <p:sp>
        <p:nvSpPr>
          <p:cNvPr id="19"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74651" y="1166813"/>
            <a:ext cx="4089400" cy="3384549"/>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dirty="0"/>
              <a:t>Click to start texting</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23">
            <a:extLst>
              <a:ext uri="{FF2B5EF4-FFF2-40B4-BE49-F238E27FC236}">
                <a16:creationId xmlns:a16="http://schemas.microsoft.com/office/drawing/2014/main" id="{3255B7D1-1ADA-5440-ACAE-35867F35FBD9}"/>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3" name="Text Placeholder 26">
            <a:extLst>
              <a:ext uri="{FF2B5EF4-FFF2-40B4-BE49-F238E27FC236}">
                <a16:creationId xmlns:a16="http://schemas.microsoft.com/office/drawing/2014/main" id="{92BB8651-83AC-5847-86B8-81E96E6E04C4}"/>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4" name="Text Placeholder 26">
            <a:extLst>
              <a:ext uri="{FF2B5EF4-FFF2-40B4-BE49-F238E27FC236}">
                <a16:creationId xmlns:a16="http://schemas.microsoft.com/office/drawing/2014/main" id="{F0B8959D-AB0B-A246-8536-33D36E70910A}"/>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5" name="Text Placeholder 26">
            <a:extLst>
              <a:ext uri="{FF2B5EF4-FFF2-40B4-BE49-F238E27FC236}">
                <a16:creationId xmlns:a16="http://schemas.microsoft.com/office/drawing/2014/main" id="{1308344B-214F-8C4E-AA42-4562790E777A}"/>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2" name="Text Placeholder 26">
            <a:extLst>
              <a:ext uri="{FF2B5EF4-FFF2-40B4-BE49-F238E27FC236}">
                <a16:creationId xmlns:a16="http://schemas.microsoft.com/office/drawing/2014/main" id="{29764C37-ED1D-404B-B18B-22523F137735}"/>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5" name="Text Placeholder 26">
            <a:extLst>
              <a:ext uri="{FF2B5EF4-FFF2-40B4-BE49-F238E27FC236}">
                <a16:creationId xmlns:a16="http://schemas.microsoft.com/office/drawing/2014/main" id="{9704ADAC-9109-8F4E-89D8-03CCB6209DCD}"/>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6" name="Text Placeholder 26">
            <a:extLst>
              <a:ext uri="{FF2B5EF4-FFF2-40B4-BE49-F238E27FC236}">
                <a16:creationId xmlns:a16="http://schemas.microsoft.com/office/drawing/2014/main" id="{2D07C9D7-31B4-134A-9CE4-F90F87AE575F}"/>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112995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4687935" y="1166813"/>
            <a:ext cx="4060778" cy="2977296"/>
          </a:xfrm>
          <a:prstGeom prst="rect">
            <a:avLst/>
          </a:prstGeom>
          <a:solidFill>
            <a:schemeClr val="bg1">
              <a:lumMod val="95000"/>
            </a:schemeClr>
          </a:solidFill>
        </p:spPr>
        <p:txBody>
          <a:bodyPr lIns="0" tIns="0" rIns="0" bIns="46800" anchor="ctr">
            <a:noAutofit/>
          </a:bodyPr>
          <a:lstStyle>
            <a:lvl1pPr marL="0" indent="0" algn="ctr">
              <a:lnSpc>
                <a:spcPct val="100000"/>
              </a:lnSpc>
              <a:spcBef>
                <a:spcPts val="0"/>
              </a:spcBef>
              <a:buNone/>
              <a:defRPr sz="900">
                <a:solidFill>
                  <a:schemeClr val="bg2"/>
                </a:solidFill>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on the icon to add a picture</a:t>
            </a:r>
          </a:p>
        </p:txBody>
      </p:sp>
      <p:sp>
        <p:nvSpPr>
          <p:cNvPr id="4" name="Text Placeholder 3"/>
          <p:cNvSpPr>
            <a:spLocks noGrp="1"/>
          </p:cNvSpPr>
          <p:nvPr>
            <p:ph type="body" sz="half" idx="2" hasCustomPrompt="1"/>
          </p:nvPr>
        </p:nvSpPr>
        <p:spPr>
          <a:xfrm>
            <a:off x="380192" y="4346209"/>
            <a:ext cx="4083858" cy="205154"/>
          </a:xfrm>
          <a:prstGeom prst="rect">
            <a:avLst/>
          </a:prstGeom>
        </p:spPr>
        <p:txBody>
          <a:bodyPr lIns="0" tIns="0" rIns="0" bIns="0">
            <a:noAutofit/>
          </a:bodyPr>
          <a:lstStyle>
            <a:lvl1pPr marL="0" indent="0">
              <a:lnSpc>
                <a:spcPct val="100000"/>
              </a:lnSpc>
              <a:spcBef>
                <a:spcPts val="600"/>
              </a:spcBef>
              <a:buNone/>
              <a:defRPr sz="1200">
                <a:solidFill>
                  <a:schemeClr val="bg2"/>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a caption</a:t>
            </a:r>
          </a:p>
        </p:txBody>
      </p:sp>
      <p:sp>
        <p:nvSpPr>
          <p:cNvPr id="5" name="Title 1">
            <a:extLst>
              <a:ext uri="{FF2B5EF4-FFF2-40B4-BE49-F238E27FC236}">
                <a16:creationId xmlns:a16="http://schemas.microsoft.com/office/drawing/2014/main" id="{6AB8503B-202C-F74A-92E0-21BBEDB5F56E}"/>
              </a:ext>
            </a:extLst>
          </p:cNvPr>
          <p:cNvSpPr>
            <a:spLocks noGrp="1"/>
          </p:cNvSpPr>
          <p:nvPr>
            <p:ph type="title" hasCustomPrompt="1"/>
          </p:nvPr>
        </p:nvSpPr>
        <p:spPr>
          <a:xfrm>
            <a:off x="385733" y="237758"/>
            <a:ext cx="8362980" cy="713155"/>
          </a:xfrm>
        </p:spPr>
        <p:txBody>
          <a:bodyPr>
            <a:noAutofit/>
          </a:bodyPr>
          <a:lstStyle>
            <a:lvl1pPr>
              <a:defRPr>
                <a:latin typeface="+mj-lt"/>
              </a:defRPr>
            </a:lvl1pPr>
          </a:lstStyle>
          <a:p>
            <a:r>
              <a:rPr lang="en-US" dirty="0"/>
              <a:t>Click to add a title</a:t>
            </a:r>
          </a:p>
        </p:txBody>
      </p:sp>
      <p:sp>
        <p:nvSpPr>
          <p:cNvPr id="6" name="Picture Placeholder 2">
            <a:extLst>
              <a:ext uri="{FF2B5EF4-FFF2-40B4-BE49-F238E27FC236}">
                <a16:creationId xmlns:a16="http://schemas.microsoft.com/office/drawing/2014/main" id="{2F268005-949A-104A-88C9-50A2B2128201}"/>
              </a:ext>
            </a:extLst>
          </p:cNvPr>
          <p:cNvSpPr>
            <a:spLocks noGrp="1" noChangeAspect="1"/>
          </p:cNvSpPr>
          <p:nvPr>
            <p:ph type="pic" idx="10" hasCustomPrompt="1"/>
          </p:nvPr>
        </p:nvSpPr>
        <p:spPr>
          <a:xfrm>
            <a:off x="380192" y="1166813"/>
            <a:ext cx="4083858" cy="2977296"/>
          </a:xfrm>
          <a:prstGeom prst="rect">
            <a:avLst/>
          </a:prstGeom>
          <a:solidFill>
            <a:schemeClr val="bg1">
              <a:lumMod val="95000"/>
            </a:schemeClr>
          </a:solidFill>
        </p:spPr>
        <p:txBody>
          <a:bodyPr lIns="0" tIns="0" rIns="0" bIns="46800" anchor="ctr">
            <a:noAutofit/>
          </a:bodyPr>
          <a:lstStyle>
            <a:lvl1pPr marL="0" indent="0" algn="ctr">
              <a:lnSpc>
                <a:spcPct val="100000"/>
              </a:lnSpc>
              <a:spcBef>
                <a:spcPts val="0"/>
              </a:spcBef>
              <a:buNone/>
              <a:defRPr sz="900">
                <a:solidFill>
                  <a:schemeClr val="bg2"/>
                </a:solidFill>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on the icon to add a picture</a:t>
            </a:r>
          </a:p>
        </p:txBody>
      </p:sp>
      <p:sp>
        <p:nvSpPr>
          <p:cNvPr id="7" name="Text Placeholder 3">
            <a:extLst>
              <a:ext uri="{FF2B5EF4-FFF2-40B4-BE49-F238E27FC236}">
                <a16:creationId xmlns:a16="http://schemas.microsoft.com/office/drawing/2014/main" id="{2C063763-F00D-D84B-A55B-3441C4F98F3B}"/>
              </a:ext>
            </a:extLst>
          </p:cNvPr>
          <p:cNvSpPr>
            <a:spLocks noGrp="1"/>
          </p:cNvSpPr>
          <p:nvPr>
            <p:ph type="body" sz="half" idx="11" hasCustomPrompt="1"/>
          </p:nvPr>
        </p:nvSpPr>
        <p:spPr>
          <a:xfrm>
            <a:off x="4682560" y="4346209"/>
            <a:ext cx="4066153" cy="205154"/>
          </a:xfrm>
          <a:prstGeom prst="rect">
            <a:avLst/>
          </a:prstGeom>
        </p:spPr>
        <p:txBody>
          <a:bodyPr lIns="0" tIns="0" rIns="0" bIns="0">
            <a:noAutofit/>
          </a:bodyPr>
          <a:lstStyle>
            <a:lvl1pPr marL="0" indent="0">
              <a:lnSpc>
                <a:spcPct val="100000"/>
              </a:lnSpc>
              <a:spcBef>
                <a:spcPts val="600"/>
              </a:spcBef>
              <a:buNone/>
              <a:defRPr sz="1200">
                <a:solidFill>
                  <a:schemeClr val="bg2"/>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a caption</a:t>
            </a:r>
          </a:p>
        </p:txBody>
      </p:sp>
      <p:sp>
        <p:nvSpPr>
          <p:cNvPr id="14" name="Text Placeholder 23">
            <a:extLst>
              <a:ext uri="{FF2B5EF4-FFF2-40B4-BE49-F238E27FC236}">
                <a16:creationId xmlns:a16="http://schemas.microsoft.com/office/drawing/2014/main" id="{5BCCD079-0812-3741-9FC2-86CC594A636D}"/>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5" name="Text Placeholder 26">
            <a:extLst>
              <a:ext uri="{FF2B5EF4-FFF2-40B4-BE49-F238E27FC236}">
                <a16:creationId xmlns:a16="http://schemas.microsoft.com/office/drawing/2014/main" id="{B770CC56-2F22-6E40-97D6-C787199CC7BB}"/>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6" name="Text Placeholder 26">
            <a:extLst>
              <a:ext uri="{FF2B5EF4-FFF2-40B4-BE49-F238E27FC236}">
                <a16:creationId xmlns:a16="http://schemas.microsoft.com/office/drawing/2014/main" id="{041112D5-7628-3D43-A095-E04F6A5EEF4B}"/>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7" name="Text Placeholder 26">
            <a:extLst>
              <a:ext uri="{FF2B5EF4-FFF2-40B4-BE49-F238E27FC236}">
                <a16:creationId xmlns:a16="http://schemas.microsoft.com/office/drawing/2014/main" id="{9C9F524D-AFE7-884C-BA8B-48293D0F1557}"/>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4" name="Text Placeholder 26">
            <a:extLst>
              <a:ext uri="{FF2B5EF4-FFF2-40B4-BE49-F238E27FC236}">
                <a16:creationId xmlns:a16="http://schemas.microsoft.com/office/drawing/2014/main" id="{0EBE61AF-E6D6-0345-B9D9-FE4239A9DB75}"/>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6" name="Text Placeholder 26">
            <a:extLst>
              <a:ext uri="{FF2B5EF4-FFF2-40B4-BE49-F238E27FC236}">
                <a16:creationId xmlns:a16="http://schemas.microsoft.com/office/drawing/2014/main" id="{D5E3F163-BA68-8D4F-8D1E-56FBC52EE038}"/>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7" name="Text Placeholder 26">
            <a:extLst>
              <a:ext uri="{FF2B5EF4-FFF2-40B4-BE49-F238E27FC236}">
                <a16:creationId xmlns:a16="http://schemas.microsoft.com/office/drawing/2014/main" id="{C11F2757-12D8-4445-A4AE-8310C6619FCC}"/>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7323078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6 Pictures with Caption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AB8503B-202C-F74A-92E0-21BBEDB5F56E}"/>
              </a:ext>
            </a:extLst>
          </p:cNvPr>
          <p:cNvSpPr>
            <a:spLocks noGrp="1"/>
          </p:cNvSpPr>
          <p:nvPr>
            <p:ph type="title" hasCustomPrompt="1"/>
          </p:nvPr>
        </p:nvSpPr>
        <p:spPr>
          <a:xfrm>
            <a:off x="385733" y="237758"/>
            <a:ext cx="8362980" cy="713155"/>
          </a:xfrm>
        </p:spPr>
        <p:txBody>
          <a:bodyPr>
            <a:noAutofit/>
          </a:bodyPr>
          <a:lstStyle>
            <a:lvl1pPr>
              <a:defRPr>
                <a:latin typeface="+mj-lt"/>
              </a:defRPr>
            </a:lvl1pPr>
          </a:lstStyle>
          <a:p>
            <a:r>
              <a:rPr lang="en-US" dirty="0"/>
              <a:t>Click to add a title</a:t>
            </a:r>
          </a:p>
        </p:txBody>
      </p:sp>
      <p:sp>
        <p:nvSpPr>
          <p:cNvPr id="6" name="Picture Placeholder 2">
            <a:extLst>
              <a:ext uri="{FF2B5EF4-FFF2-40B4-BE49-F238E27FC236}">
                <a16:creationId xmlns:a16="http://schemas.microsoft.com/office/drawing/2014/main" id="{2F268005-949A-104A-88C9-50A2B2128201}"/>
              </a:ext>
            </a:extLst>
          </p:cNvPr>
          <p:cNvSpPr>
            <a:spLocks noGrp="1" noChangeAspect="1"/>
          </p:cNvSpPr>
          <p:nvPr>
            <p:ph type="pic" idx="10" hasCustomPrompt="1"/>
          </p:nvPr>
        </p:nvSpPr>
        <p:spPr>
          <a:xfrm>
            <a:off x="380192" y="950913"/>
            <a:ext cx="2732766" cy="1757311"/>
          </a:xfrm>
          <a:prstGeom prst="rect">
            <a:avLst/>
          </a:prstGeom>
          <a:solidFill>
            <a:schemeClr val="bg1">
              <a:lumMod val="95000"/>
            </a:schemeClr>
          </a:solidFill>
        </p:spPr>
        <p:txBody>
          <a:bodyPr lIns="0" tIns="0" rIns="0" bIns="46800" anchor="ctr">
            <a:noAutofit/>
          </a:bodyPr>
          <a:lstStyle>
            <a:lvl1pPr marL="0" indent="0" algn="ctr">
              <a:lnSpc>
                <a:spcPct val="100000"/>
              </a:lnSpc>
              <a:spcBef>
                <a:spcPts val="0"/>
              </a:spcBef>
              <a:buNone/>
              <a:defRPr sz="900">
                <a:solidFill>
                  <a:schemeClr val="bg2"/>
                </a:solidFill>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on the icon to add a picture</a:t>
            </a:r>
          </a:p>
        </p:txBody>
      </p:sp>
      <p:sp>
        <p:nvSpPr>
          <p:cNvPr id="14" name="Text Placeholder 23">
            <a:extLst>
              <a:ext uri="{FF2B5EF4-FFF2-40B4-BE49-F238E27FC236}">
                <a16:creationId xmlns:a16="http://schemas.microsoft.com/office/drawing/2014/main" id="{5BCCD079-0812-3741-9FC2-86CC594A636D}"/>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5" name="Text Placeholder 26">
            <a:extLst>
              <a:ext uri="{FF2B5EF4-FFF2-40B4-BE49-F238E27FC236}">
                <a16:creationId xmlns:a16="http://schemas.microsoft.com/office/drawing/2014/main" id="{B770CC56-2F22-6E40-97D6-C787199CC7BB}"/>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6" name="Text Placeholder 26">
            <a:extLst>
              <a:ext uri="{FF2B5EF4-FFF2-40B4-BE49-F238E27FC236}">
                <a16:creationId xmlns:a16="http://schemas.microsoft.com/office/drawing/2014/main" id="{041112D5-7628-3D43-A095-E04F6A5EEF4B}"/>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7" name="Text Placeholder 26">
            <a:extLst>
              <a:ext uri="{FF2B5EF4-FFF2-40B4-BE49-F238E27FC236}">
                <a16:creationId xmlns:a16="http://schemas.microsoft.com/office/drawing/2014/main" id="{9C9F524D-AFE7-884C-BA8B-48293D0F1557}"/>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4" name="Text Placeholder 26">
            <a:extLst>
              <a:ext uri="{FF2B5EF4-FFF2-40B4-BE49-F238E27FC236}">
                <a16:creationId xmlns:a16="http://schemas.microsoft.com/office/drawing/2014/main" id="{0EBE61AF-E6D6-0345-B9D9-FE4239A9DB75}"/>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6" name="Text Placeholder 26">
            <a:extLst>
              <a:ext uri="{FF2B5EF4-FFF2-40B4-BE49-F238E27FC236}">
                <a16:creationId xmlns:a16="http://schemas.microsoft.com/office/drawing/2014/main" id="{D5E3F163-BA68-8D4F-8D1E-56FBC52EE038}"/>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7" name="Text Placeholder 26">
            <a:extLst>
              <a:ext uri="{FF2B5EF4-FFF2-40B4-BE49-F238E27FC236}">
                <a16:creationId xmlns:a16="http://schemas.microsoft.com/office/drawing/2014/main" id="{C11F2757-12D8-4445-A4AE-8310C6619FCC}"/>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4" name="Text Placeholder 3"/>
          <p:cNvSpPr>
            <a:spLocks noGrp="1"/>
          </p:cNvSpPr>
          <p:nvPr>
            <p:ph type="body" sz="half" idx="2" hasCustomPrompt="1"/>
          </p:nvPr>
        </p:nvSpPr>
        <p:spPr>
          <a:xfrm>
            <a:off x="380192" y="2503070"/>
            <a:ext cx="2732766" cy="205154"/>
          </a:xfrm>
          <a:prstGeom prst="rect">
            <a:avLst/>
          </a:prstGeom>
          <a:solidFill>
            <a:schemeClr val="bg2"/>
          </a:solidFill>
        </p:spPr>
        <p:txBody>
          <a:bodyPr lIns="72000" tIns="0" rIns="0" bIns="0" anchor="ctr">
            <a:noAutofit/>
          </a:bodyPr>
          <a:lstStyle>
            <a:lvl1pPr marL="0" indent="0">
              <a:lnSpc>
                <a:spcPct val="100000"/>
              </a:lnSpc>
              <a:spcBef>
                <a:spcPts val="600"/>
              </a:spcBef>
              <a:buNone/>
              <a:defRPr sz="800">
                <a:solidFill>
                  <a:schemeClr val="bg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a caption</a:t>
            </a:r>
          </a:p>
        </p:txBody>
      </p:sp>
      <p:sp>
        <p:nvSpPr>
          <p:cNvPr id="18" name="Picture Placeholder 2">
            <a:extLst>
              <a:ext uri="{FF2B5EF4-FFF2-40B4-BE49-F238E27FC236}">
                <a16:creationId xmlns:a16="http://schemas.microsoft.com/office/drawing/2014/main" id="{608F9211-9662-436B-9A17-F8D5B2FBE0A3}"/>
              </a:ext>
            </a:extLst>
          </p:cNvPr>
          <p:cNvSpPr>
            <a:spLocks noGrp="1" noChangeAspect="1"/>
          </p:cNvSpPr>
          <p:nvPr>
            <p:ph type="pic" idx="19" hasCustomPrompt="1"/>
          </p:nvPr>
        </p:nvSpPr>
        <p:spPr>
          <a:xfrm>
            <a:off x="3205617" y="950913"/>
            <a:ext cx="2732766" cy="1757311"/>
          </a:xfrm>
          <a:prstGeom prst="rect">
            <a:avLst/>
          </a:prstGeom>
          <a:solidFill>
            <a:schemeClr val="bg1">
              <a:lumMod val="95000"/>
            </a:schemeClr>
          </a:solidFill>
        </p:spPr>
        <p:txBody>
          <a:bodyPr lIns="0" tIns="0" rIns="0" bIns="46800" anchor="ctr">
            <a:noAutofit/>
          </a:bodyPr>
          <a:lstStyle>
            <a:lvl1pPr marL="0" indent="0" algn="ctr">
              <a:lnSpc>
                <a:spcPct val="100000"/>
              </a:lnSpc>
              <a:spcBef>
                <a:spcPts val="0"/>
              </a:spcBef>
              <a:buNone/>
              <a:defRPr sz="900">
                <a:solidFill>
                  <a:schemeClr val="bg2"/>
                </a:solidFill>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on the icon to add a picture</a:t>
            </a:r>
          </a:p>
        </p:txBody>
      </p:sp>
      <p:sp>
        <p:nvSpPr>
          <p:cNvPr id="19" name="Text Placeholder 3">
            <a:extLst>
              <a:ext uri="{FF2B5EF4-FFF2-40B4-BE49-F238E27FC236}">
                <a16:creationId xmlns:a16="http://schemas.microsoft.com/office/drawing/2014/main" id="{E12B2056-5375-4D6C-AE42-28FA280A89CD}"/>
              </a:ext>
            </a:extLst>
          </p:cNvPr>
          <p:cNvSpPr>
            <a:spLocks noGrp="1"/>
          </p:cNvSpPr>
          <p:nvPr>
            <p:ph type="body" sz="half" idx="20" hasCustomPrompt="1"/>
          </p:nvPr>
        </p:nvSpPr>
        <p:spPr>
          <a:xfrm>
            <a:off x="3205617" y="2503070"/>
            <a:ext cx="2732766" cy="205154"/>
          </a:xfrm>
          <a:prstGeom prst="rect">
            <a:avLst/>
          </a:prstGeom>
          <a:solidFill>
            <a:schemeClr val="bg2"/>
          </a:solidFill>
        </p:spPr>
        <p:txBody>
          <a:bodyPr lIns="72000" tIns="0" rIns="0" bIns="0" anchor="ctr">
            <a:noAutofit/>
          </a:bodyPr>
          <a:lstStyle>
            <a:lvl1pPr marL="0" indent="0">
              <a:lnSpc>
                <a:spcPct val="100000"/>
              </a:lnSpc>
              <a:spcBef>
                <a:spcPts val="600"/>
              </a:spcBef>
              <a:buNone/>
              <a:defRPr sz="800">
                <a:solidFill>
                  <a:schemeClr val="bg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a caption</a:t>
            </a:r>
          </a:p>
        </p:txBody>
      </p:sp>
      <p:sp>
        <p:nvSpPr>
          <p:cNvPr id="20" name="Picture Placeholder 2">
            <a:extLst>
              <a:ext uri="{FF2B5EF4-FFF2-40B4-BE49-F238E27FC236}">
                <a16:creationId xmlns:a16="http://schemas.microsoft.com/office/drawing/2014/main" id="{104D9CD3-B837-45CC-9B34-BBDD0FFEB569}"/>
              </a:ext>
            </a:extLst>
          </p:cNvPr>
          <p:cNvSpPr>
            <a:spLocks noGrp="1" noChangeAspect="1"/>
          </p:cNvSpPr>
          <p:nvPr>
            <p:ph type="pic" idx="21" hasCustomPrompt="1"/>
          </p:nvPr>
        </p:nvSpPr>
        <p:spPr>
          <a:xfrm>
            <a:off x="6025501" y="950913"/>
            <a:ext cx="2732766" cy="1757311"/>
          </a:xfrm>
          <a:prstGeom prst="rect">
            <a:avLst/>
          </a:prstGeom>
          <a:solidFill>
            <a:schemeClr val="bg1">
              <a:lumMod val="95000"/>
            </a:schemeClr>
          </a:solidFill>
        </p:spPr>
        <p:txBody>
          <a:bodyPr lIns="0" tIns="0" rIns="0" bIns="46800" anchor="ctr">
            <a:noAutofit/>
          </a:bodyPr>
          <a:lstStyle>
            <a:lvl1pPr marL="0" indent="0" algn="ctr">
              <a:lnSpc>
                <a:spcPct val="100000"/>
              </a:lnSpc>
              <a:spcBef>
                <a:spcPts val="0"/>
              </a:spcBef>
              <a:buNone/>
              <a:defRPr sz="900">
                <a:solidFill>
                  <a:schemeClr val="bg2"/>
                </a:solidFill>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on the icon to add a picture</a:t>
            </a:r>
          </a:p>
        </p:txBody>
      </p:sp>
      <p:sp>
        <p:nvSpPr>
          <p:cNvPr id="21" name="Text Placeholder 3">
            <a:extLst>
              <a:ext uri="{FF2B5EF4-FFF2-40B4-BE49-F238E27FC236}">
                <a16:creationId xmlns:a16="http://schemas.microsoft.com/office/drawing/2014/main" id="{635D21DC-4D8D-4350-B77D-9FA69A9D124D}"/>
              </a:ext>
            </a:extLst>
          </p:cNvPr>
          <p:cNvSpPr>
            <a:spLocks noGrp="1"/>
          </p:cNvSpPr>
          <p:nvPr>
            <p:ph type="body" sz="half" idx="22" hasCustomPrompt="1"/>
          </p:nvPr>
        </p:nvSpPr>
        <p:spPr>
          <a:xfrm>
            <a:off x="6025501" y="2503070"/>
            <a:ext cx="2732766" cy="205154"/>
          </a:xfrm>
          <a:prstGeom prst="rect">
            <a:avLst/>
          </a:prstGeom>
          <a:solidFill>
            <a:schemeClr val="bg2"/>
          </a:solidFill>
        </p:spPr>
        <p:txBody>
          <a:bodyPr lIns="72000" tIns="0" rIns="0" bIns="0" anchor="ctr">
            <a:noAutofit/>
          </a:bodyPr>
          <a:lstStyle>
            <a:lvl1pPr marL="0" indent="0">
              <a:lnSpc>
                <a:spcPct val="100000"/>
              </a:lnSpc>
              <a:spcBef>
                <a:spcPts val="600"/>
              </a:spcBef>
              <a:buNone/>
              <a:defRPr sz="800">
                <a:solidFill>
                  <a:schemeClr val="bg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a caption</a:t>
            </a:r>
          </a:p>
        </p:txBody>
      </p:sp>
      <p:sp>
        <p:nvSpPr>
          <p:cNvPr id="43" name="Picture Placeholder 2">
            <a:extLst>
              <a:ext uri="{FF2B5EF4-FFF2-40B4-BE49-F238E27FC236}">
                <a16:creationId xmlns:a16="http://schemas.microsoft.com/office/drawing/2014/main" id="{4DA12252-C8BC-4988-A117-E278FF9B7E21}"/>
              </a:ext>
            </a:extLst>
          </p:cNvPr>
          <p:cNvSpPr>
            <a:spLocks noGrp="1" noChangeAspect="1"/>
          </p:cNvSpPr>
          <p:nvPr>
            <p:ph type="pic" idx="23" hasCustomPrompt="1"/>
          </p:nvPr>
        </p:nvSpPr>
        <p:spPr>
          <a:xfrm>
            <a:off x="380192" y="2794052"/>
            <a:ext cx="2732766" cy="1757311"/>
          </a:xfrm>
          <a:prstGeom prst="rect">
            <a:avLst/>
          </a:prstGeom>
          <a:solidFill>
            <a:schemeClr val="bg1">
              <a:lumMod val="95000"/>
            </a:schemeClr>
          </a:solidFill>
        </p:spPr>
        <p:txBody>
          <a:bodyPr lIns="0" tIns="0" rIns="0" bIns="46800" anchor="ctr">
            <a:noAutofit/>
          </a:bodyPr>
          <a:lstStyle>
            <a:lvl1pPr marL="0" indent="0" algn="ctr">
              <a:lnSpc>
                <a:spcPct val="100000"/>
              </a:lnSpc>
              <a:spcBef>
                <a:spcPts val="0"/>
              </a:spcBef>
              <a:buNone/>
              <a:defRPr sz="900">
                <a:solidFill>
                  <a:schemeClr val="bg2"/>
                </a:solidFill>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on the icon to add a picture</a:t>
            </a:r>
          </a:p>
        </p:txBody>
      </p:sp>
      <p:sp>
        <p:nvSpPr>
          <p:cNvPr id="44" name="Text Placeholder 3">
            <a:extLst>
              <a:ext uri="{FF2B5EF4-FFF2-40B4-BE49-F238E27FC236}">
                <a16:creationId xmlns:a16="http://schemas.microsoft.com/office/drawing/2014/main" id="{BF9387CF-05C3-415E-A667-04A95A0AC555}"/>
              </a:ext>
            </a:extLst>
          </p:cNvPr>
          <p:cNvSpPr>
            <a:spLocks noGrp="1"/>
          </p:cNvSpPr>
          <p:nvPr>
            <p:ph type="body" sz="half" idx="24" hasCustomPrompt="1"/>
          </p:nvPr>
        </p:nvSpPr>
        <p:spPr>
          <a:xfrm>
            <a:off x="380192" y="4346209"/>
            <a:ext cx="2732766" cy="205154"/>
          </a:xfrm>
          <a:prstGeom prst="rect">
            <a:avLst/>
          </a:prstGeom>
          <a:solidFill>
            <a:schemeClr val="bg2"/>
          </a:solidFill>
        </p:spPr>
        <p:txBody>
          <a:bodyPr lIns="72000" tIns="0" rIns="0" bIns="0" anchor="ctr">
            <a:noAutofit/>
          </a:bodyPr>
          <a:lstStyle>
            <a:lvl1pPr marL="0" indent="0">
              <a:lnSpc>
                <a:spcPct val="100000"/>
              </a:lnSpc>
              <a:spcBef>
                <a:spcPts val="600"/>
              </a:spcBef>
              <a:buNone/>
              <a:defRPr sz="800">
                <a:solidFill>
                  <a:schemeClr val="bg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a caption</a:t>
            </a:r>
          </a:p>
        </p:txBody>
      </p:sp>
      <p:sp>
        <p:nvSpPr>
          <p:cNvPr id="45" name="Picture Placeholder 2">
            <a:extLst>
              <a:ext uri="{FF2B5EF4-FFF2-40B4-BE49-F238E27FC236}">
                <a16:creationId xmlns:a16="http://schemas.microsoft.com/office/drawing/2014/main" id="{C16350F7-2842-4A54-B409-CC61E596A5B7}"/>
              </a:ext>
            </a:extLst>
          </p:cNvPr>
          <p:cNvSpPr>
            <a:spLocks noGrp="1" noChangeAspect="1"/>
          </p:cNvSpPr>
          <p:nvPr>
            <p:ph type="pic" idx="25" hasCustomPrompt="1"/>
          </p:nvPr>
        </p:nvSpPr>
        <p:spPr>
          <a:xfrm>
            <a:off x="3205617" y="2794052"/>
            <a:ext cx="2732766" cy="1757311"/>
          </a:xfrm>
          <a:prstGeom prst="rect">
            <a:avLst/>
          </a:prstGeom>
          <a:solidFill>
            <a:schemeClr val="bg1">
              <a:lumMod val="95000"/>
            </a:schemeClr>
          </a:solidFill>
        </p:spPr>
        <p:txBody>
          <a:bodyPr lIns="0" tIns="0" rIns="0" bIns="46800" anchor="ctr">
            <a:noAutofit/>
          </a:bodyPr>
          <a:lstStyle>
            <a:lvl1pPr marL="0" indent="0" algn="ctr">
              <a:lnSpc>
                <a:spcPct val="100000"/>
              </a:lnSpc>
              <a:spcBef>
                <a:spcPts val="0"/>
              </a:spcBef>
              <a:buNone/>
              <a:defRPr sz="900">
                <a:solidFill>
                  <a:schemeClr val="bg2"/>
                </a:solidFill>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on the icon to add a picture</a:t>
            </a:r>
          </a:p>
        </p:txBody>
      </p:sp>
      <p:sp>
        <p:nvSpPr>
          <p:cNvPr id="46" name="Text Placeholder 3">
            <a:extLst>
              <a:ext uri="{FF2B5EF4-FFF2-40B4-BE49-F238E27FC236}">
                <a16:creationId xmlns:a16="http://schemas.microsoft.com/office/drawing/2014/main" id="{9BE31346-C943-4C5E-B018-EC3AA8C44BF6}"/>
              </a:ext>
            </a:extLst>
          </p:cNvPr>
          <p:cNvSpPr>
            <a:spLocks noGrp="1"/>
          </p:cNvSpPr>
          <p:nvPr>
            <p:ph type="body" sz="half" idx="26" hasCustomPrompt="1"/>
          </p:nvPr>
        </p:nvSpPr>
        <p:spPr>
          <a:xfrm>
            <a:off x="3205617" y="4346209"/>
            <a:ext cx="2732766" cy="205154"/>
          </a:xfrm>
          <a:prstGeom prst="rect">
            <a:avLst/>
          </a:prstGeom>
          <a:solidFill>
            <a:schemeClr val="bg2"/>
          </a:solidFill>
        </p:spPr>
        <p:txBody>
          <a:bodyPr lIns="72000" tIns="0" rIns="0" bIns="0" anchor="ctr">
            <a:noAutofit/>
          </a:bodyPr>
          <a:lstStyle>
            <a:lvl1pPr marL="0" indent="0">
              <a:lnSpc>
                <a:spcPct val="100000"/>
              </a:lnSpc>
              <a:spcBef>
                <a:spcPts val="600"/>
              </a:spcBef>
              <a:buNone/>
              <a:defRPr sz="800">
                <a:solidFill>
                  <a:schemeClr val="bg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a caption</a:t>
            </a:r>
          </a:p>
        </p:txBody>
      </p:sp>
      <p:sp>
        <p:nvSpPr>
          <p:cNvPr id="47" name="Picture Placeholder 2">
            <a:extLst>
              <a:ext uri="{FF2B5EF4-FFF2-40B4-BE49-F238E27FC236}">
                <a16:creationId xmlns:a16="http://schemas.microsoft.com/office/drawing/2014/main" id="{0F9CCA42-8EFC-4237-85CA-71780CD04D4E}"/>
              </a:ext>
            </a:extLst>
          </p:cNvPr>
          <p:cNvSpPr>
            <a:spLocks noGrp="1" noChangeAspect="1"/>
          </p:cNvSpPr>
          <p:nvPr>
            <p:ph type="pic" idx="27" hasCustomPrompt="1"/>
          </p:nvPr>
        </p:nvSpPr>
        <p:spPr>
          <a:xfrm>
            <a:off x="6025501" y="2794052"/>
            <a:ext cx="2732766" cy="1757311"/>
          </a:xfrm>
          <a:prstGeom prst="rect">
            <a:avLst/>
          </a:prstGeom>
          <a:solidFill>
            <a:schemeClr val="bg1">
              <a:lumMod val="95000"/>
            </a:schemeClr>
          </a:solidFill>
        </p:spPr>
        <p:txBody>
          <a:bodyPr lIns="0" tIns="0" rIns="0" bIns="46800" anchor="ctr">
            <a:noAutofit/>
          </a:bodyPr>
          <a:lstStyle>
            <a:lvl1pPr marL="0" indent="0" algn="ctr">
              <a:lnSpc>
                <a:spcPct val="100000"/>
              </a:lnSpc>
              <a:spcBef>
                <a:spcPts val="0"/>
              </a:spcBef>
              <a:buNone/>
              <a:defRPr sz="900">
                <a:solidFill>
                  <a:schemeClr val="bg2"/>
                </a:solidFill>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on the icon to add a picture</a:t>
            </a:r>
          </a:p>
        </p:txBody>
      </p:sp>
      <p:sp>
        <p:nvSpPr>
          <p:cNvPr id="48" name="Text Placeholder 3">
            <a:extLst>
              <a:ext uri="{FF2B5EF4-FFF2-40B4-BE49-F238E27FC236}">
                <a16:creationId xmlns:a16="http://schemas.microsoft.com/office/drawing/2014/main" id="{2CD7ADFA-F401-44EC-953A-5466934CAD4A}"/>
              </a:ext>
            </a:extLst>
          </p:cNvPr>
          <p:cNvSpPr>
            <a:spLocks noGrp="1"/>
          </p:cNvSpPr>
          <p:nvPr>
            <p:ph type="body" sz="half" idx="28" hasCustomPrompt="1"/>
          </p:nvPr>
        </p:nvSpPr>
        <p:spPr>
          <a:xfrm>
            <a:off x="6025501" y="4346209"/>
            <a:ext cx="2732766" cy="205154"/>
          </a:xfrm>
          <a:prstGeom prst="rect">
            <a:avLst/>
          </a:prstGeom>
          <a:solidFill>
            <a:schemeClr val="bg2"/>
          </a:solidFill>
        </p:spPr>
        <p:txBody>
          <a:bodyPr lIns="72000" tIns="0" rIns="0" bIns="0" anchor="ctr">
            <a:noAutofit/>
          </a:bodyPr>
          <a:lstStyle>
            <a:lvl1pPr marL="0" indent="0">
              <a:lnSpc>
                <a:spcPct val="100000"/>
              </a:lnSpc>
              <a:spcBef>
                <a:spcPts val="600"/>
              </a:spcBef>
              <a:buNone/>
              <a:defRPr sz="800">
                <a:solidFill>
                  <a:schemeClr val="bg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a caption</a:t>
            </a:r>
          </a:p>
        </p:txBody>
      </p:sp>
    </p:spTree>
    <p:extLst>
      <p:ext uri="{BB962C8B-B14F-4D97-AF65-F5344CB8AC3E}">
        <p14:creationId xmlns:p14="http://schemas.microsoft.com/office/powerpoint/2010/main" val="22078271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ong Picture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380192" y="4349261"/>
            <a:ext cx="4083858" cy="205154"/>
          </a:xfrm>
          <a:prstGeom prst="rect">
            <a:avLst/>
          </a:prstGeom>
        </p:spPr>
        <p:txBody>
          <a:bodyPr lIns="0" tIns="0" rIns="0" bIns="0">
            <a:noAutofit/>
          </a:bodyPr>
          <a:lstStyle>
            <a:lvl1pPr marL="0" indent="0">
              <a:lnSpc>
                <a:spcPct val="100000"/>
              </a:lnSpc>
              <a:spcBef>
                <a:spcPts val="600"/>
              </a:spcBef>
              <a:buNone/>
              <a:defRPr sz="1200">
                <a:solidFill>
                  <a:schemeClr val="bg2"/>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a caption</a:t>
            </a:r>
          </a:p>
        </p:txBody>
      </p:sp>
      <p:sp>
        <p:nvSpPr>
          <p:cNvPr id="5" name="Title 1">
            <a:extLst>
              <a:ext uri="{FF2B5EF4-FFF2-40B4-BE49-F238E27FC236}">
                <a16:creationId xmlns:a16="http://schemas.microsoft.com/office/drawing/2014/main" id="{6AB8503B-202C-F74A-92E0-21BBEDB5F56E}"/>
              </a:ext>
            </a:extLst>
          </p:cNvPr>
          <p:cNvSpPr>
            <a:spLocks noGrp="1"/>
          </p:cNvSpPr>
          <p:nvPr>
            <p:ph type="title" hasCustomPrompt="1"/>
          </p:nvPr>
        </p:nvSpPr>
        <p:spPr>
          <a:xfrm>
            <a:off x="385733" y="237758"/>
            <a:ext cx="8362980" cy="713155"/>
          </a:xfrm>
        </p:spPr>
        <p:txBody>
          <a:bodyPr>
            <a:noAutofit/>
          </a:bodyPr>
          <a:lstStyle>
            <a:lvl1pPr>
              <a:defRPr>
                <a:latin typeface="+mj-lt"/>
              </a:defRPr>
            </a:lvl1pPr>
          </a:lstStyle>
          <a:p>
            <a:r>
              <a:rPr lang="en-US" dirty="0"/>
              <a:t>Click to add a title</a:t>
            </a:r>
          </a:p>
        </p:txBody>
      </p:sp>
      <p:sp>
        <p:nvSpPr>
          <p:cNvPr id="6" name="Picture Placeholder 2">
            <a:extLst>
              <a:ext uri="{FF2B5EF4-FFF2-40B4-BE49-F238E27FC236}">
                <a16:creationId xmlns:a16="http://schemas.microsoft.com/office/drawing/2014/main" id="{2F268005-949A-104A-88C9-50A2B2128201}"/>
              </a:ext>
            </a:extLst>
          </p:cNvPr>
          <p:cNvSpPr>
            <a:spLocks noGrp="1" noChangeAspect="1"/>
          </p:cNvSpPr>
          <p:nvPr>
            <p:ph type="pic" idx="10" hasCustomPrompt="1"/>
          </p:nvPr>
        </p:nvSpPr>
        <p:spPr>
          <a:xfrm>
            <a:off x="380191" y="1166813"/>
            <a:ext cx="8368521" cy="2977296"/>
          </a:xfrm>
          <a:prstGeom prst="rect">
            <a:avLst/>
          </a:prstGeom>
          <a:solidFill>
            <a:schemeClr val="bg1">
              <a:lumMod val="95000"/>
            </a:schemeClr>
          </a:solidFill>
        </p:spPr>
        <p:txBody>
          <a:bodyPr lIns="0" tIns="0" rIns="0" bIns="46800" anchor="ctr">
            <a:noAutofit/>
          </a:bodyPr>
          <a:lstStyle>
            <a:lvl1pPr marL="0" indent="0" algn="ctr">
              <a:lnSpc>
                <a:spcPct val="100000"/>
              </a:lnSpc>
              <a:spcBef>
                <a:spcPts val="0"/>
              </a:spcBef>
              <a:buNone/>
              <a:defRPr sz="900">
                <a:solidFill>
                  <a:schemeClr val="bg2"/>
                </a:solidFill>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on the icon to add a picture</a:t>
            </a:r>
          </a:p>
        </p:txBody>
      </p:sp>
      <p:sp>
        <p:nvSpPr>
          <p:cNvPr id="12" name="Text Placeholder 23">
            <a:extLst>
              <a:ext uri="{FF2B5EF4-FFF2-40B4-BE49-F238E27FC236}">
                <a16:creationId xmlns:a16="http://schemas.microsoft.com/office/drawing/2014/main" id="{2AB40743-0D51-FC43-860F-D165B9F64520}"/>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3" name="Text Placeholder 26">
            <a:extLst>
              <a:ext uri="{FF2B5EF4-FFF2-40B4-BE49-F238E27FC236}">
                <a16:creationId xmlns:a16="http://schemas.microsoft.com/office/drawing/2014/main" id="{2BB892A0-5078-7E4B-8379-EE5B73469608}"/>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4" name="Text Placeholder 26">
            <a:extLst>
              <a:ext uri="{FF2B5EF4-FFF2-40B4-BE49-F238E27FC236}">
                <a16:creationId xmlns:a16="http://schemas.microsoft.com/office/drawing/2014/main" id="{4ABA63E8-9CE8-8743-B938-3E62E862A01D}"/>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5" name="Text Placeholder 26">
            <a:extLst>
              <a:ext uri="{FF2B5EF4-FFF2-40B4-BE49-F238E27FC236}">
                <a16:creationId xmlns:a16="http://schemas.microsoft.com/office/drawing/2014/main" id="{12B1A276-60D6-F34F-9CE3-462582373166}"/>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16" name="Text Placeholder 26">
            <a:extLst>
              <a:ext uri="{FF2B5EF4-FFF2-40B4-BE49-F238E27FC236}">
                <a16:creationId xmlns:a16="http://schemas.microsoft.com/office/drawing/2014/main" id="{E41C6996-F903-3B4C-B290-30E34B849DDA}"/>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4" name="Text Placeholder 26">
            <a:extLst>
              <a:ext uri="{FF2B5EF4-FFF2-40B4-BE49-F238E27FC236}">
                <a16:creationId xmlns:a16="http://schemas.microsoft.com/office/drawing/2014/main" id="{00F4E520-EB49-9446-8CA2-893CC443F1AF}"/>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5" name="Text Placeholder 26">
            <a:extLst>
              <a:ext uri="{FF2B5EF4-FFF2-40B4-BE49-F238E27FC236}">
                <a16:creationId xmlns:a16="http://schemas.microsoft.com/office/drawing/2014/main" id="{51A9EBBA-85CD-DD47-B559-5F865F9F6BE4}"/>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600006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9" name="Text Placeholder 23">
            <a:extLst>
              <a:ext uri="{FF2B5EF4-FFF2-40B4-BE49-F238E27FC236}">
                <a16:creationId xmlns:a16="http://schemas.microsoft.com/office/drawing/2014/main" id="{C8E943A6-EFD0-D640-8A2A-5E1432B7CE84}"/>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0" name="Text Placeholder 26">
            <a:extLst>
              <a:ext uri="{FF2B5EF4-FFF2-40B4-BE49-F238E27FC236}">
                <a16:creationId xmlns:a16="http://schemas.microsoft.com/office/drawing/2014/main" id="{0229077E-87E5-5043-BE59-F81CAF7335DD}"/>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1" name="Text Placeholder 26">
            <a:extLst>
              <a:ext uri="{FF2B5EF4-FFF2-40B4-BE49-F238E27FC236}">
                <a16:creationId xmlns:a16="http://schemas.microsoft.com/office/drawing/2014/main" id="{389191BB-4210-964A-A89E-9B973C000366}"/>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8" name="Text Placeholder 26">
            <a:extLst>
              <a:ext uri="{FF2B5EF4-FFF2-40B4-BE49-F238E27FC236}">
                <a16:creationId xmlns:a16="http://schemas.microsoft.com/office/drawing/2014/main" id="{D653EC59-BFA2-B74F-A9E5-48C35D99D0B0}"/>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19" name="Text Placeholder 26">
            <a:extLst>
              <a:ext uri="{FF2B5EF4-FFF2-40B4-BE49-F238E27FC236}">
                <a16:creationId xmlns:a16="http://schemas.microsoft.com/office/drawing/2014/main" id="{59DCD9D4-BD3A-4E4A-96C4-BAAF9F7E4C1B}"/>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1" name="Text Placeholder 26">
            <a:extLst>
              <a:ext uri="{FF2B5EF4-FFF2-40B4-BE49-F238E27FC236}">
                <a16:creationId xmlns:a16="http://schemas.microsoft.com/office/drawing/2014/main" id="{A7000C3D-81CD-5D41-8EA2-5856172BF25D}"/>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2" name="Text Placeholder 26">
            <a:extLst>
              <a:ext uri="{FF2B5EF4-FFF2-40B4-BE49-F238E27FC236}">
                <a16:creationId xmlns:a16="http://schemas.microsoft.com/office/drawing/2014/main" id="{BDF83980-7FD2-9D4B-9E08-31924F1CC9E8}"/>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048401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6096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971550"/>
            <a:ext cx="8229600" cy="36611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82125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3.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4.sv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9" Type="http://schemas.openxmlformats.org/officeDocument/2006/relationships/slideLayout" Target="../slideLayouts/slideLayout90.xml"/><Relationship Id="rId21" Type="http://schemas.openxmlformats.org/officeDocument/2006/relationships/slideLayout" Target="../slideLayouts/slideLayout72.xml"/><Relationship Id="rId34" Type="http://schemas.openxmlformats.org/officeDocument/2006/relationships/slideLayout" Target="../slideLayouts/slideLayout85.xml"/><Relationship Id="rId42" Type="http://schemas.openxmlformats.org/officeDocument/2006/relationships/slideLayout" Target="../slideLayouts/slideLayout93.xml"/><Relationship Id="rId47" Type="http://schemas.openxmlformats.org/officeDocument/2006/relationships/slideLayout" Target="../slideLayouts/slideLayout98.xml"/><Relationship Id="rId50" Type="http://schemas.openxmlformats.org/officeDocument/2006/relationships/image" Target="../media/image1.png"/><Relationship Id="rId7" Type="http://schemas.openxmlformats.org/officeDocument/2006/relationships/slideLayout" Target="../slideLayouts/slideLayout5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9" Type="http://schemas.openxmlformats.org/officeDocument/2006/relationships/slideLayout" Target="../slideLayouts/slideLayout80.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37" Type="http://schemas.openxmlformats.org/officeDocument/2006/relationships/slideLayout" Target="../slideLayouts/slideLayout88.xml"/><Relationship Id="rId40" Type="http://schemas.openxmlformats.org/officeDocument/2006/relationships/slideLayout" Target="../slideLayouts/slideLayout91.xml"/><Relationship Id="rId45" Type="http://schemas.openxmlformats.org/officeDocument/2006/relationships/slideLayout" Target="../slideLayouts/slideLayout96.xml"/><Relationship Id="rId53" Type="http://schemas.openxmlformats.org/officeDocument/2006/relationships/image" Target="../media/image4.svg"/><Relationship Id="rId5" Type="http://schemas.openxmlformats.org/officeDocument/2006/relationships/slideLayout" Target="../slideLayouts/slideLayout56.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4" Type="http://schemas.openxmlformats.org/officeDocument/2006/relationships/slideLayout" Target="../slideLayouts/slideLayout95.xml"/><Relationship Id="rId52" Type="http://schemas.openxmlformats.org/officeDocument/2006/relationships/image" Target="../media/image3.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slideLayout" Target="../slideLayouts/slideLayout86.xml"/><Relationship Id="rId43" Type="http://schemas.openxmlformats.org/officeDocument/2006/relationships/slideLayout" Target="../slideLayouts/slideLayout94.xml"/><Relationship Id="rId48" Type="http://schemas.openxmlformats.org/officeDocument/2006/relationships/slideLayout" Target="../slideLayouts/slideLayout99.xml"/><Relationship Id="rId8" Type="http://schemas.openxmlformats.org/officeDocument/2006/relationships/slideLayout" Target="../slideLayouts/slideLayout59.xml"/><Relationship Id="rId51" Type="http://schemas.openxmlformats.org/officeDocument/2006/relationships/image" Target="../media/image2.svg"/><Relationship Id="rId3" Type="http://schemas.openxmlformats.org/officeDocument/2006/relationships/slideLayout" Target="../slideLayouts/slideLayout54.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38" Type="http://schemas.openxmlformats.org/officeDocument/2006/relationships/slideLayout" Target="../slideLayouts/slideLayout89.xml"/><Relationship Id="rId46" Type="http://schemas.openxmlformats.org/officeDocument/2006/relationships/slideLayout" Target="../slideLayouts/slideLayout97.xml"/><Relationship Id="rId20" Type="http://schemas.openxmlformats.org/officeDocument/2006/relationships/slideLayout" Target="../slideLayouts/slideLayout71.xml"/><Relationship Id="rId41" Type="http://schemas.openxmlformats.org/officeDocument/2006/relationships/slideLayout" Target="../slideLayouts/slideLayout92.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slideLayout" Target="../slideLayouts/slideLayout87.xml"/><Relationship Id="rId4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3607" y="239263"/>
            <a:ext cx="8365106" cy="711649"/>
          </a:xfrm>
          <a:prstGeom prst="rect">
            <a:avLst/>
          </a:prstGeom>
        </p:spPr>
        <p:txBody>
          <a:bodyPr vert="horz" wrap="square" lIns="0" tIns="0" rIns="0" bIns="0" rtlCol="0" anchor="t" anchorCtr="0">
            <a:noAutofit/>
          </a:bodyPr>
          <a:lstStyle/>
          <a:p>
            <a:r>
              <a:rPr lang="en-US" dirty="0"/>
              <a:t>Click to add Title</a:t>
            </a:r>
          </a:p>
        </p:txBody>
      </p:sp>
      <p:sp>
        <p:nvSpPr>
          <p:cNvPr id="36" name="TextBox 35"/>
          <p:cNvSpPr txBox="1"/>
          <p:nvPr userDrawn="1"/>
        </p:nvSpPr>
        <p:spPr>
          <a:xfrm>
            <a:off x="0" y="-1187585"/>
            <a:ext cx="9144000" cy="937096"/>
          </a:xfrm>
          <a:prstGeom prst="rect">
            <a:avLst/>
          </a:prstGeom>
          <a:solidFill>
            <a:schemeClr val="bg2"/>
          </a:solidFill>
        </p:spPr>
        <p:txBody>
          <a:bodyPr wrap="square" rtlCol="0">
            <a:noAutofit/>
          </a:bodyPr>
          <a:lstStyle/>
          <a:p>
            <a:pPr algn="ctr"/>
            <a:r>
              <a:rPr lang="en-US" sz="800" u="none" dirty="0">
                <a:solidFill>
                  <a:schemeClr val="bg1"/>
                </a:solidFill>
              </a:rPr>
              <a:t>To copy the style, place the cursor in </a:t>
            </a:r>
            <a:r>
              <a:rPr lang="en-US" sz="800" dirty="0">
                <a:solidFill>
                  <a:schemeClr val="bg1"/>
                </a:solidFill>
              </a:rPr>
              <a:t>the text box below,</a:t>
            </a:r>
            <a:r>
              <a:rPr lang="en-US" sz="800" baseline="0" dirty="0">
                <a:solidFill>
                  <a:schemeClr val="bg1"/>
                </a:solidFill>
              </a:rPr>
              <a:t> then select the </a:t>
            </a:r>
            <a:r>
              <a:rPr lang="en-US" sz="800" b="0" u="sng" baseline="0" dirty="0">
                <a:solidFill>
                  <a:schemeClr val="bg1"/>
                </a:solidFill>
              </a:rPr>
              <a:t>format painter tool</a:t>
            </a:r>
            <a:r>
              <a:rPr lang="en-US" sz="800" b="0" u="none" baseline="0" dirty="0">
                <a:solidFill>
                  <a:schemeClr val="bg1"/>
                </a:solidFill>
              </a:rPr>
              <a:t> on the </a:t>
            </a:r>
            <a:r>
              <a:rPr lang="en-US" sz="800" u="sng" baseline="0" dirty="0">
                <a:solidFill>
                  <a:schemeClr val="bg1"/>
                </a:solidFill>
              </a:rPr>
              <a:t>home ribbon</a:t>
            </a:r>
            <a:r>
              <a:rPr lang="en-US" sz="800" u="none" baseline="0" dirty="0">
                <a:solidFill>
                  <a:schemeClr val="bg1"/>
                </a:solidFill>
              </a:rPr>
              <a:t> </a:t>
            </a:r>
            <a:r>
              <a:rPr lang="en-US" sz="800" baseline="0" dirty="0">
                <a:solidFill>
                  <a:schemeClr val="bg1"/>
                </a:solidFill>
              </a:rPr>
              <a:t>and apply the selected style by ‘</a:t>
            </a:r>
            <a:r>
              <a:rPr lang="en-US" sz="800" u="sng" baseline="0" dirty="0">
                <a:solidFill>
                  <a:schemeClr val="bg1"/>
                </a:solidFill>
              </a:rPr>
              <a:t>painting’ your text</a:t>
            </a:r>
            <a:endParaRPr lang="en-US" sz="800" u="none" baseline="0" dirty="0">
              <a:solidFill>
                <a:schemeClr val="bg1"/>
              </a:solidFill>
            </a:endParaRPr>
          </a:p>
          <a:p>
            <a:pPr algn="ctr"/>
            <a:r>
              <a:rPr lang="en-US" sz="800" u="none" baseline="0" dirty="0">
                <a:solidFill>
                  <a:schemeClr val="bg1"/>
                </a:solidFill>
              </a:rPr>
              <a:t>Or just use </a:t>
            </a:r>
            <a:r>
              <a:rPr lang="en-US" sz="800" b="1" u="none" kern="1200" baseline="0" dirty="0">
                <a:solidFill>
                  <a:schemeClr val="bg1"/>
                </a:solidFill>
                <a:highlight>
                  <a:srgbClr val="0065E3"/>
                </a:highlight>
                <a:latin typeface="+mn-lt"/>
                <a:ea typeface="+mn-ea"/>
                <a:cs typeface="+mn-cs"/>
              </a:rPr>
              <a:t>⌘</a:t>
            </a:r>
            <a:r>
              <a:rPr lang="en-US" sz="800" u="none" baseline="0" dirty="0">
                <a:solidFill>
                  <a:schemeClr val="bg1"/>
                </a:solidFill>
                <a:highlight>
                  <a:srgbClr val="0065E3"/>
                </a:highlight>
              </a:rPr>
              <a:t>+SHIFT+C</a:t>
            </a:r>
            <a:r>
              <a:rPr lang="en-US" sz="800" dirty="0"/>
              <a:t> </a:t>
            </a:r>
            <a:r>
              <a:rPr lang="en-US" sz="800" u="none" baseline="0" dirty="0">
                <a:solidFill>
                  <a:schemeClr val="bg1"/>
                </a:solidFill>
              </a:rPr>
              <a:t>and </a:t>
            </a:r>
            <a:r>
              <a:rPr lang="en-US" sz="800" b="1" u="none" kern="1200" baseline="0" dirty="0">
                <a:solidFill>
                  <a:schemeClr val="bg1"/>
                </a:solidFill>
                <a:highlight>
                  <a:srgbClr val="0065E3"/>
                </a:highlight>
                <a:latin typeface="+mn-lt"/>
                <a:ea typeface="+mn-ea"/>
                <a:cs typeface="+mn-cs"/>
              </a:rPr>
              <a:t>⌘</a:t>
            </a:r>
            <a:r>
              <a:rPr lang="en-US" sz="800" u="none" kern="1200" baseline="0" dirty="0">
                <a:solidFill>
                  <a:schemeClr val="bg1"/>
                </a:solidFill>
                <a:highlight>
                  <a:srgbClr val="0065E3"/>
                </a:highlight>
                <a:latin typeface="+mn-lt"/>
                <a:ea typeface="+mn-ea"/>
                <a:cs typeface="+mn-cs"/>
              </a:rPr>
              <a:t>+SHIFT+V</a:t>
            </a:r>
            <a:r>
              <a:rPr lang="en-US" sz="800" dirty="0"/>
              <a:t> </a:t>
            </a:r>
            <a:r>
              <a:rPr lang="en-US" sz="800" u="none" baseline="0" dirty="0">
                <a:solidFill>
                  <a:schemeClr val="bg1"/>
                </a:solidFill>
              </a:rPr>
              <a:t>to copy-paste </a:t>
            </a:r>
            <a:r>
              <a:rPr lang="en-US" sz="800" u="sng" baseline="0" dirty="0">
                <a:solidFill>
                  <a:schemeClr val="bg1"/>
                </a:solidFill>
              </a:rPr>
              <a:t>any styles</a:t>
            </a:r>
            <a:r>
              <a:rPr lang="en-US" sz="800" u="none" baseline="0" dirty="0">
                <a:solidFill>
                  <a:schemeClr val="bg1"/>
                </a:solidFill>
              </a:rPr>
              <a:t> (</a:t>
            </a:r>
            <a:r>
              <a:rPr lang="en-US" sz="800" u="none" kern="1200" baseline="0" dirty="0">
                <a:solidFill>
                  <a:schemeClr val="bg1"/>
                </a:solidFill>
                <a:highlight>
                  <a:srgbClr val="0065E3"/>
                </a:highlight>
                <a:latin typeface="+mn-lt"/>
                <a:ea typeface="+mn-ea"/>
                <a:cs typeface="+mn-cs"/>
              </a:rPr>
              <a:t>CTRL+SHIFT+C</a:t>
            </a:r>
            <a:r>
              <a:rPr lang="en-US" sz="800" dirty="0"/>
              <a:t> </a:t>
            </a:r>
            <a:r>
              <a:rPr lang="en-US" sz="800" u="none" baseline="0" dirty="0">
                <a:solidFill>
                  <a:schemeClr val="bg1"/>
                </a:solidFill>
              </a:rPr>
              <a:t>and </a:t>
            </a:r>
            <a:r>
              <a:rPr lang="en-US" sz="800" u="none" kern="1200" baseline="0" dirty="0">
                <a:solidFill>
                  <a:schemeClr val="bg1"/>
                </a:solidFill>
                <a:highlight>
                  <a:srgbClr val="0065E3"/>
                </a:highlight>
                <a:latin typeface="+mn-lt"/>
                <a:ea typeface="+mn-ea"/>
                <a:cs typeface="+mn-cs"/>
              </a:rPr>
              <a:t>CTRL+SHIFT+V</a:t>
            </a:r>
            <a:r>
              <a:rPr lang="en-US" sz="800" dirty="0"/>
              <a:t> </a:t>
            </a:r>
            <a:r>
              <a:rPr lang="en-US" sz="800" u="none" baseline="0" dirty="0">
                <a:solidFill>
                  <a:schemeClr val="bg1"/>
                </a:solidFill>
              </a:rPr>
              <a:t>in case of Windows)</a:t>
            </a:r>
            <a:endParaRPr lang="en-US" sz="800" u="none" dirty="0">
              <a:solidFill>
                <a:schemeClr val="bg1"/>
              </a:solidFill>
            </a:endParaRPr>
          </a:p>
        </p:txBody>
      </p:sp>
      <p:grpSp>
        <p:nvGrpSpPr>
          <p:cNvPr id="3" name="Group 2"/>
          <p:cNvGrpSpPr/>
          <p:nvPr userDrawn="1"/>
        </p:nvGrpSpPr>
        <p:grpSpPr>
          <a:xfrm>
            <a:off x="9276815" y="0"/>
            <a:ext cx="361780" cy="5144790"/>
            <a:chOff x="9284435" y="0"/>
            <a:chExt cx="361780" cy="5144790"/>
          </a:xfrm>
        </p:grpSpPr>
        <p:sp>
          <p:nvSpPr>
            <p:cNvPr id="8" name="Rectangle 7"/>
            <p:cNvSpPr/>
            <p:nvPr userDrawn="1"/>
          </p:nvSpPr>
          <p:spPr>
            <a:xfrm>
              <a:off x="9284435" y="0"/>
              <a:ext cx="360000" cy="360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600" dirty="0">
                <a:solidFill>
                  <a:schemeClr val="bg1">
                    <a:lumMod val="90000"/>
                  </a:schemeClr>
                </a:solidFill>
              </a:endParaRPr>
            </a:p>
          </p:txBody>
        </p:sp>
        <p:sp>
          <p:nvSpPr>
            <p:cNvPr id="10" name="Rectangle 9"/>
            <p:cNvSpPr/>
            <p:nvPr userDrawn="1"/>
          </p:nvSpPr>
          <p:spPr>
            <a:xfrm>
              <a:off x="9284435" y="360000"/>
              <a:ext cx="360000" cy="360000"/>
            </a:xfrm>
            <a:prstGeom prst="rect">
              <a:avLst/>
            </a:prstGeom>
            <a:solidFill>
              <a:schemeClr val="bg2">
                <a:lumMod val="90000"/>
                <a:lumOff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600" dirty="0">
                <a:solidFill>
                  <a:schemeClr val="bg1">
                    <a:lumMod val="50000"/>
                  </a:schemeClr>
                </a:solidFill>
              </a:endParaRPr>
            </a:p>
          </p:txBody>
        </p:sp>
        <p:sp>
          <p:nvSpPr>
            <p:cNvPr id="11" name="Rectangle 10"/>
            <p:cNvSpPr/>
            <p:nvPr userDrawn="1"/>
          </p:nvSpPr>
          <p:spPr>
            <a:xfrm>
              <a:off x="9284435" y="720000"/>
              <a:ext cx="360000" cy="360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600" dirty="0">
                <a:solidFill>
                  <a:schemeClr val="bg1">
                    <a:lumMod val="50000"/>
                  </a:schemeClr>
                </a:solidFill>
              </a:endParaRPr>
            </a:p>
          </p:txBody>
        </p:sp>
        <p:sp>
          <p:nvSpPr>
            <p:cNvPr id="12" name="Rectangle 11"/>
            <p:cNvSpPr/>
            <p:nvPr userDrawn="1"/>
          </p:nvSpPr>
          <p:spPr>
            <a:xfrm>
              <a:off x="9284435" y="2216985"/>
              <a:ext cx="360000" cy="360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500" dirty="0">
                <a:solidFill>
                  <a:schemeClr val="bg1">
                    <a:lumMod val="90000"/>
                  </a:schemeClr>
                </a:solidFill>
              </a:endParaRPr>
            </a:p>
          </p:txBody>
        </p:sp>
        <p:sp>
          <p:nvSpPr>
            <p:cNvPr id="13" name="Rectangle 12"/>
            <p:cNvSpPr/>
            <p:nvPr userDrawn="1"/>
          </p:nvSpPr>
          <p:spPr>
            <a:xfrm>
              <a:off x="9284435" y="3288740"/>
              <a:ext cx="360000" cy="3600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500" dirty="0">
                <a:solidFill>
                  <a:schemeClr val="bg1">
                    <a:lumMod val="90000"/>
                  </a:schemeClr>
                </a:solidFill>
              </a:endParaRPr>
            </a:p>
          </p:txBody>
        </p:sp>
        <p:sp>
          <p:nvSpPr>
            <p:cNvPr id="14" name="Rectangle 13"/>
            <p:cNvSpPr/>
            <p:nvPr userDrawn="1"/>
          </p:nvSpPr>
          <p:spPr>
            <a:xfrm>
              <a:off x="9284435" y="2935370"/>
              <a:ext cx="360000" cy="36000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500" dirty="0">
                <a:solidFill>
                  <a:schemeClr val="bg1">
                    <a:lumMod val="90000"/>
                  </a:schemeClr>
                </a:solidFill>
              </a:endParaRPr>
            </a:p>
          </p:txBody>
        </p:sp>
        <p:sp>
          <p:nvSpPr>
            <p:cNvPr id="15" name="Rectangle 14"/>
            <p:cNvSpPr/>
            <p:nvPr userDrawn="1"/>
          </p:nvSpPr>
          <p:spPr>
            <a:xfrm>
              <a:off x="9284435" y="2576985"/>
              <a:ext cx="360000" cy="360000"/>
            </a:xfrm>
            <a:prstGeom prst="rect">
              <a:avLst/>
            </a:prstGeom>
            <a:solidFill>
              <a:srgbClr val="D92C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500" dirty="0">
                <a:solidFill>
                  <a:schemeClr val="bg1">
                    <a:lumMod val="90000"/>
                  </a:schemeClr>
                </a:solidFill>
              </a:endParaRPr>
            </a:p>
          </p:txBody>
        </p:sp>
        <p:sp>
          <p:nvSpPr>
            <p:cNvPr id="16" name="Rectangle 15"/>
            <p:cNvSpPr/>
            <p:nvPr userDrawn="1"/>
          </p:nvSpPr>
          <p:spPr>
            <a:xfrm>
              <a:off x="9284435" y="4424790"/>
              <a:ext cx="360000" cy="360000"/>
            </a:xfrm>
            <a:prstGeom prst="rect">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500" dirty="0">
                <a:solidFill>
                  <a:schemeClr val="bg1">
                    <a:lumMod val="90000"/>
                  </a:schemeClr>
                </a:solidFill>
              </a:endParaRPr>
            </a:p>
          </p:txBody>
        </p:sp>
        <p:sp>
          <p:nvSpPr>
            <p:cNvPr id="18" name="Rectangle 17"/>
            <p:cNvSpPr/>
            <p:nvPr userDrawn="1"/>
          </p:nvSpPr>
          <p:spPr>
            <a:xfrm>
              <a:off x="9284435" y="4784790"/>
              <a:ext cx="360000" cy="36000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500" dirty="0">
                <a:solidFill>
                  <a:schemeClr val="bg1">
                    <a:lumMod val="90000"/>
                  </a:schemeClr>
                </a:solidFill>
              </a:endParaRPr>
            </a:p>
          </p:txBody>
        </p:sp>
        <p:sp>
          <p:nvSpPr>
            <p:cNvPr id="19" name="Rectangle 18"/>
            <p:cNvSpPr/>
            <p:nvPr userDrawn="1"/>
          </p:nvSpPr>
          <p:spPr>
            <a:xfrm>
              <a:off x="9286215" y="3706405"/>
              <a:ext cx="360000" cy="360000"/>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500" dirty="0">
                <a:solidFill>
                  <a:schemeClr val="bg1">
                    <a:lumMod val="90000"/>
                  </a:schemeClr>
                </a:solidFill>
              </a:endParaRPr>
            </a:p>
          </p:txBody>
        </p:sp>
        <p:sp>
          <p:nvSpPr>
            <p:cNvPr id="21" name="Rectangle 20"/>
            <p:cNvSpPr/>
            <p:nvPr userDrawn="1"/>
          </p:nvSpPr>
          <p:spPr>
            <a:xfrm>
              <a:off x="9284435" y="4066405"/>
              <a:ext cx="360000" cy="360000"/>
            </a:xfrm>
            <a:prstGeom prst="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500" dirty="0">
                <a:solidFill>
                  <a:schemeClr val="bg1">
                    <a:lumMod val="90000"/>
                  </a:schemeClr>
                </a:solidFill>
              </a:endParaRPr>
            </a:p>
          </p:txBody>
        </p:sp>
        <p:sp>
          <p:nvSpPr>
            <p:cNvPr id="22" name="Rectangle 21"/>
            <p:cNvSpPr/>
            <p:nvPr userDrawn="1"/>
          </p:nvSpPr>
          <p:spPr>
            <a:xfrm>
              <a:off x="9284435" y="1800000"/>
              <a:ext cx="360000" cy="360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600" dirty="0">
                <a:solidFill>
                  <a:schemeClr val="bg1"/>
                </a:solidFill>
              </a:endParaRPr>
            </a:p>
          </p:txBody>
        </p:sp>
        <p:sp>
          <p:nvSpPr>
            <p:cNvPr id="23" name="Rectangle 22"/>
            <p:cNvSpPr/>
            <p:nvPr userDrawn="1"/>
          </p:nvSpPr>
          <p:spPr>
            <a:xfrm>
              <a:off x="9284435" y="1440000"/>
              <a:ext cx="360000" cy="360000"/>
            </a:xfrm>
            <a:prstGeom prst="rect">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600" dirty="0">
                <a:solidFill>
                  <a:schemeClr val="bg1">
                    <a:lumMod val="90000"/>
                  </a:schemeClr>
                </a:solidFill>
              </a:endParaRPr>
            </a:p>
          </p:txBody>
        </p:sp>
        <p:sp>
          <p:nvSpPr>
            <p:cNvPr id="24" name="Rectangle 23"/>
            <p:cNvSpPr/>
            <p:nvPr userDrawn="1"/>
          </p:nvSpPr>
          <p:spPr>
            <a:xfrm>
              <a:off x="9284435" y="1080000"/>
              <a:ext cx="360000" cy="360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600" dirty="0">
                <a:solidFill>
                  <a:schemeClr val="bg1"/>
                </a:solidFill>
              </a:endParaRPr>
            </a:p>
          </p:txBody>
        </p:sp>
      </p:grpSp>
      <p:sp>
        <p:nvSpPr>
          <p:cNvPr id="6" name="TextBox 19">
            <a:extLst>
              <a:ext uri="{FF2B5EF4-FFF2-40B4-BE49-F238E27FC236}">
                <a16:creationId xmlns:a16="http://schemas.microsoft.com/office/drawing/2014/main" id="{9E0391C8-74A7-8EE1-C669-E6DEDA6B7ED2}"/>
              </a:ext>
            </a:extLst>
          </p:cNvPr>
          <p:cNvSpPr txBox="1"/>
          <p:nvPr userDrawn="1"/>
        </p:nvSpPr>
        <p:spPr>
          <a:xfrm>
            <a:off x="8370229" y="4668966"/>
            <a:ext cx="522946" cy="474528"/>
          </a:xfrm>
          <a:prstGeom prst="rect">
            <a:avLst/>
          </a:prstGeom>
          <a:noFill/>
        </p:spPr>
        <p:txBody>
          <a:bodyPr wrap="square" lIns="0" tIns="0" rIns="0" bIns="0" rtlCol="0" anchor="ctr" anchorCtr="0">
            <a:noAutofit/>
          </a:bodyPr>
          <a:lstStyle/>
          <a:p>
            <a:pPr algn="r"/>
            <a:fld id="{543EFB28-95C3-4AD7-B235-3AE45BD06154}" type="slidenum">
              <a:rPr lang="en-US" sz="800" b="0" spc="50" smtClean="0">
                <a:solidFill>
                  <a:schemeClr val="bg2"/>
                </a:solidFill>
                <a:latin typeface="+mj-lt"/>
              </a:rPr>
              <a:pPr algn="r"/>
              <a:t>‹#›</a:t>
            </a:fld>
            <a:endParaRPr lang="en-US" sz="800" b="0" spc="50" dirty="0">
              <a:solidFill>
                <a:schemeClr val="bg2"/>
              </a:solidFill>
              <a:latin typeface="+mj-lt"/>
            </a:endParaRPr>
          </a:p>
        </p:txBody>
      </p:sp>
      <p:sp>
        <p:nvSpPr>
          <p:cNvPr id="7" name="TextBox 24">
            <a:extLst>
              <a:ext uri="{FF2B5EF4-FFF2-40B4-BE49-F238E27FC236}">
                <a16:creationId xmlns:a16="http://schemas.microsoft.com/office/drawing/2014/main" id="{E7101C33-AB52-7BAA-EC5B-8FA1A9897517}"/>
              </a:ext>
            </a:extLst>
          </p:cNvPr>
          <p:cNvSpPr txBox="1"/>
          <p:nvPr userDrawn="1"/>
        </p:nvSpPr>
        <p:spPr>
          <a:xfrm>
            <a:off x="5961848" y="4668966"/>
            <a:ext cx="1483142" cy="474534"/>
          </a:xfrm>
          <a:prstGeom prst="rect">
            <a:avLst/>
          </a:prstGeom>
          <a:noFill/>
        </p:spPr>
        <p:txBody>
          <a:bodyPr wrap="square" lIns="0" tIns="0" rIns="0" bIns="0" rtlCol="0" anchor="ctr" anchorCtr="0">
            <a:noAutofit/>
          </a:bodyPr>
          <a:lstStyle>
            <a:defPPr>
              <a:defRPr lang="en-US"/>
            </a:defPPr>
            <a:lvl1pPr algn="ctr">
              <a:defRPr sz="900" b="0" spc="50" baseline="0">
                <a:solidFill>
                  <a:schemeClr val="tx2"/>
                </a:solidFill>
              </a:defRPr>
            </a:lvl1pPr>
          </a:lstStyle>
          <a:p>
            <a:pPr lvl="0" algn="r"/>
            <a:r>
              <a:rPr lang="en-US" sz="800" b="0" kern="1200" spc="0" baseline="0" dirty="0">
                <a:solidFill>
                  <a:schemeClr val="bg2"/>
                </a:solidFill>
                <a:latin typeface="+mn-lt"/>
                <a:ea typeface="+mn-ea"/>
                <a:cs typeface="+mn-cs"/>
              </a:rPr>
              <a:t>© Acronis </a:t>
            </a:r>
            <a:r>
              <a:rPr lang="ru-RU" sz="800" b="0" kern="1200" spc="0" baseline="0" dirty="0">
                <a:solidFill>
                  <a:schemeClr val="bg2"/>
                </a:solidFill>
                <a:latin typeface="+mn-lt"/>
                <a:ea typeface="+mn-ea"/>
                <a:cs typeface="+mn-cs"/>
              </a:rPr>
              <a:t>2022</a:t>
            </a:r>
            <a:endParaRPr lang="en-US" sz="800" b="0" kern="1200" spc="0" baseline="0" dirty="0">
              <a:solidFill>
                <a:schemeClr val="bg2"/>
              </a:solidFill>
              <a:latin typeface="+mn-lt"/>
              <a:ea typeface="+mn-ea"/>
              <a:cs typeface="+mn-cs"/>
            </a:endParaRPr>
          </a:p>
        </p:txBody>
      </p:sp>
      <p:pic>
        <p:nvPicPr>
          <p:cNvPr id="17" name="Graphic 3">
            <a:extLst>
              <a:ext uri="{FF2B5EF4-FFF2-40B4-BE49-F238E27FC236}">
                <a16:creationId xmlns:a16="http://schemas.microsoft.com/office/drawing/2014/main" id="{48EE0619-DC90-7993-A29B-672CB4DF0D7A}"/>
              </a:ext>
            </a:extLst>
          </p:cNvPr>
          <p:cNvPicPr>
            <a:picLocks noChangeAspect="1"/>
          </p:cNvPicPr>
          <p:nvPr userDrawn="1"/>
        </p:nvPicPr>
        <p:blipFill>
          <a:blip r:embed="rId53">
            <a:extLst>
              <a:ext uri="{96DAC541-7B7A-43D3-8B79-37D633B846F1}">
                <asvg:svgBlip xmlns:asvg="http://schemas.microsoft.com/office/drawing/2016/SVG/main" r:embed="rId54"/>
              </a:ext>
            </a:extLst>
          </a:blip>
          <a:stretch>
            <a:fillRect/>
          </a:stretch>
        </p:blipFill>
        <p:spPr>
          <a:xfrm>
            <a:off x="249530" y="4811044"/>
            <a:ext cx="796838" cy="162000"/>
          </a:xfrm>
          <a:prstGeom prst="rect">
            <a:avLst/>
          </a:prstGeom>
        </p:spPr>
      </p:pic>
      <p:cxnSp>
        <p:nvCxnSpPr>
          <p:cNvPr id="27" name="Straight Connector 6">
            <a:extLst>
              <a:ext uri="{FF2B5EF4-FFF2-40B4-BE49-F238E27FC236}">
                <a16:creationId xmlns:a16="http://schemas.microsoft.com/office/drawing/2014/main" id="{A7E5007B-98BD-9D10-616F-8552C42C5528}"/>
              </a:ext>
            </a:extLst>
          </p:cNvPr>
          <p:cNvCxnSpPr/>
          <p:nvPr userDrawn="1"/>
        </p:nvCxnSpPr>
        <p:spPr>
          <a:xfrm>
            <a:off x="0" y="4668966"/>
            <a:ext cx="9144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8" name="Graphic 5">
            <a:extLst>
              <a:ext uri="{FF2B5EF4-FFF2-40B4-BE49-F238E27FC236}">
                <a16:creationId xmlns:a16="http://schemas.microsoft.com/office/drawing/2014/main" id="{E333B4DE-3DAA-91A9-7F23-AD5AF7B43DDA}"/>
              </a:ext>
            </a:extLst>
          </p:cNvPr>
          <p:cNvPicPr>
            <a:picLocks noChangeAspect="1"/>
          </p:cNvPicPr>
          <p:nvPr userDrawn="1"/>
        </p:nvPicPr>
        <p:blipFill>
          <a:blip r:embed="rId55">
            <a:extLst>
              <a:ext uri="{96DAC541-7B7A-43D3-8B79-37D633B846F1}">
                <asvg:svgBlip xmlns:asvg="http://schemas.microsoft.com/office/drawing/2016/SVG/main" r:embed="rId56"/>
              </a:ext>
            </a:extLst>
          </a:blip>
          <a:stretch>
            <a:fillRect/>
          </a:stretch>
        </p:blipFill>
        <p:spPr>
          <a:xfrm>
            <a:off x="7684351" y="4807233"/>
            <a:ext cx="800609" cy="198000"/>
          </a:xfrm>
          <a:prstGeom prst="rect">
            <a:avLst/>
          </a:prstGeom>
        </p:spPr>
      </p:pic>
    </p:spTree>
    <p:extLst>
      <p:ext uri="{BB962C8B-B14F-4D97-AF65-F5344CB8AC3E}">
        <p14:creationId xmlns:p14="http://schemas.microsoft.com/office/powerpoint/2010/main" val="758875951"/>
      </p:ext>
    </p:extLst>
  </p:cSld>
  <p:clrMap bg1="lt1" tx1="dk1" bg2="lt2" tx2="dk2" accent1="accent1" accent2="accent2" accent3="accent3" accent4="accent4" accent5="accent5" accent6="accent6" hlink="hlink" folHlink="folHlink"/>
  <p:sldLayoutIdLst>
    <p:sldLayoutId id="2147483686" r:id="rId1"/>
    <p:sldLayoutId id="2147483716" r:id="rId2"/>
    <p:sldLayoutId id="2147483687" r:id="rId3"/>
    <p:sldLayoutId id="2147483715" r:id="rId4"/>
    <p:sldLayoutId id="2147483730" r:id="rId5"/>
    <p:sldLayoutId id="2147483738" r:id="rId6"/>
    <p:sldLayoutId id="2147483739" r:id="rId7"/>
    <p:sldLayoutId id="2147483733" r:id="rId8"/>
    <p:sldLayoutId id="2147483731" r:id="rId9"/>
    <p:sldLayoutId id="2147483732" r:id="rId10"/>
    <p:sldLayoutId id="2147483737" r:id="rId11"/>
    <p:sldLayoutId id="2147483688" r:id="rId12"/>
    <p:sldLayoutId id="2147483720" r:id="rId13"/>
    <p:sldLayoutId id="2147483717" r:id="rId14"/>
    <p:sldLayoutId id="2147483689" r:id="rId15"/>
    <p:sldLayoutId id="2147483690" r:id="rId16"/>
    <p:sldLayoutId id="2147483734" r:id="rId17"/>
    <p:sldLayoutId id="2147483727" r:id="rId18"/>
    <p:sldLayoutId id="2147483728" r:id="rId19"/>
    <p:sldLayoutId id="2147483729" r:id="rId20"/>
    <p:sldLayoutId id="2147483699" r:id="rId21"/>
    <p:sldLayoutId id="2147483721" r:id="rId22"/>
    <p:sldLayoutId id="2147483724" r:id="rId23"/>
    <p:sldLayoutId id="2147483722" r:id="rId24"/>
    <p:sldLayoutId id="2147483723" r:id="rId25"/>
    <p:sldLayoutId id="2147483725" r:id="rId26"/>
    <p:sldLayoutId id="2147483726" r:id="rId27"/>
    <p:sldLayoutId id="2147483735" r:id="rId28"/>
    <p:sldLayoutId id="2147483700" r:id="rId29"/>
    <p:sldLayoutId id="2147483701" r:id="rId30"/>
    <p:sldLayoutId id="2147483702" r:id="rId31"/>
    <p:sldLayoutId id="2147483703" r:id="rId32"/>
    <p:sldLayoutId id="2147483704" r:id="rId33"/>
    <p:sldLayoutId id="2147483705" r:id="rId34"/>
    <p:sldLayoutId id="2147483706" r:id="rId35"/>
    <p:sldLayoutId id="2147483692" r:id="rId36"/>
    <p:sldLayoutId id="2147483708" r:id="rId37"/>
    <p:sldLayoutId id="2147483709" r:id="rId38"/>
    <p:sldLayoutId id="2147483710" r:id="rId39"/>
    <p:sldLayoutId id="2147483711" r:id="rId40"/>
    <p:sldLayoutId id="2147483713" r:id="rId41"/>
    <p:sldLayoutId id="2147483714" r:id="rId42"/>
    <p:sldLayoutId id="2147483693" r:id="rId43"/>
    <p:sldLayoutId id="2147483694" r:id="rId44"/>
    <p:sldLayoutId id="2147483736" r:id="rId45"/>
    <p:sldLayoutId id="2147483695" r:id="rId46"/>
    <p:sldLayoutId id="2147483697" r:id="rId47"/>
    <p:sldLayoutId id="2147483740" r:id="rId48"/>
    <p:sldLayoutId id="2147483790" r:id="rId49"/>
    <p:sldLayoutId id="2147483791" r:id="rId50"/>
    <p:sldLayoutId id="2147483792" r:id="rId51"/>
  </p:sldLayoutIdLst>
  <p:hf hdr="0" ftr="0" dt="0"/>
  <p:txStyles>
    <p:titleStyle>
      <a:lvl1pPr algn="l" defTabSz="6858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200" kern="1200">
          <a:solidFill>
            <a:schemeClr val="tx1"/>
          </a:solidFill>
          <a:latin typeface="+mn-lt"/>
          <a:ea typeface="+mn-ea"/>
          <a:cs typeface="+mn-cs"/>
        </a:defRPr>
      </a:lvl1pPr>
      <a:lvl2pPr marL="342900" algn="l" defTabSz="685800" rtl="0" eaLnBrk="1" latinLnBrk="0" hangingPunct="1">
        <a:defRPr sz="1200" kern="1200">
          <a:solidFill>
            <a:schemeClr val="tx1"/>
          </a:solidFill>
          <a:latin typeface="+mn-lt"/>
          <a:ea typeface="+mn-ea"/>
          <a:cs typeface="+mn-cs"/>
        </a:defRPr>
      </a:lvl2pPr>
      <a:lvl3pPr marL="685800" algn="l" defTabSz="685800" rtl="0" eaLnBrk="1" latinLnBrk="0" hangingPunct="1">
        <a:defRPr sz="1200" kern="1200">
          <a:solidFill>
            <a:schemeClr val="tx1"/>
          </a:solidFill>
          <a:latin typeface="+mn-lt"/>
          <a:ea typeface="+mn-ea"/>
          <a:cs typeface="+mn-cs"/>
        </a:defRPr>
      </a:lvl3pPr>
      <a:lvl4pPr marL="1028700" algn="l" defTabSz="685800" rtl="0" eaLnBrk="1" latinLnBrk="0" hangingPunct="1">
        <a:defRPr sz="1200" kern="1200">
          <a:solidFill>
            <a:schemeClr val="tx1"/>
          </a:solidFill>
          <a:latin typeface="+mn-lt"/>
          <a:ea typeface="+mn-ea"/>
          <a:cs typeface="+mn-cs"/>
        </a:defRPr>
      </a:lvl4pPr>
      <a:lvl5pPr marL="1371600" algn="l" defTabSz="685800" rtl="0" eaLnBrk="1" latinLnBrk="0" hangingPunct="1">
        <a:defRPr sz="1200" kern="1200">
          <a:solidFill>
            <a:schemeClr val="tx1"/>
          </a:solidFill>
          <a:latin typeface="+mn-lt"/>
          <a:ea typeface="+mn-ea"/>
          <a:cs typeface="+mn-cs"/>
        </a:defRPr>
      </a:lvl5pPr>
      <a:lvl6pPr marL="1714500" algn="l" defTabSz="685800" rtl="0" eaLnBrk="1" latinLnBrk="0" hangingPunct="1">
        <a:defRPr sz="1200" kern="1200">
          <a:solidFill>
            <a:schemeClr val="tx1"/>
          </a:solidFill>
          <a:latin typeface="+mn-lt"/>
          <a:ea typeface="+mn-ea"/>
          <a:cs typeface="+mn-cs"/>
        </a:defRPr>
      </a:lvl6pPr>
      <a:lvl7pPr marL="2057400" algn="l" defTabSz="685800" rtl="0" eaLnBrk="1" latinLnBrk="0" hangingPunct="1">
        <a:defRPr sz="1200" kern="1200">
          <a:solidFill>
            <a:schemeClr val="tx1"/>
          </a:solidFill>
          <a:latin typeface="+mn-lt"/>
          <a:ea typeface="+mn-ea"/>
          <a:cs typeface="+mn-cs"/>
        </a:defRPr>
      </a:lvl7pPr>
      <a:lvl8pPr marL="2400300" algn="l" defTabSz="685800" rtl="0" eaLnBrk="1" latinLnBrk="0" hangingPunct="1">
        <a:defRPr sz="1200" kern="1200">
          <a:solidFill>
            <a:schemeClr val="tx1"/>
          </a:solidFill>
          <a:latin typeface="+mn-lt"/>
          <a:ea typeface="+mn-ea"/>
          <a:cs typeface="+mn-cs"/>
        </a:defRPr>
      </a:lvl8pPr>
      <a:lvl9pPr marL="2743200" algn="l" defTabSz="6858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146">
          <p15:clr>
            <a:srgbClr val="F26B43"/>
          </p15:clr>
        </p15:guide>
        <p15:guide id="14" pos="236">
          <p15:clr>
            <a:srgbClr val="F26B43"/>
          </p15:clr>
        </p15:guide>
        <p15:guide id="15" orient="horz" pos="599" userDrawn="1">
          <p15:clr>
            <a:srgbClr val="F26B43"/>
          </p15:clr>
        </p15:guide>
        <p15:guide id="16" orient="horz" pos="735" userDrawn="1">
          <p15:clr>
            <a:srgbClr val="F26B43"/>
          </p15:clr>
        </p15:guide>
        <p15:guide id="17" pos="5511">
          <p15:clr>
            <a:srgbClr val="F26B43"/>
          </p15:clr>
        </p15:guide>
        <p15:guide id="18" orient="horz" pos="2867" userDrawn="1">
          <p15:clr>
            <a:srgbClr val="F26B43"/>
          </p15:clr>
        </p15:guide>
        <p15:guide id="19" pos="2880" userDrawn="1">
          <p15:clr>
            <a:srgbClr val="F26B43"/>
          </p15:clr>
        </p15:guide>
        <p15:guide id="20" orient="horz" pos="463" userDrawn="1">
          <p15:clr>
            <a:srgbClr val="F26B43"/>
          </p15:clr>
        </p15:guide>
        <p15:guide id="21" orient="horz" pos="16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3607" y="239263"/>
            <a:ext cx="8365106" cy="711649"/>
          </a:xfrm>
          <a:prstGeom prst="rect">
            <a:avLst/>
          </a:prstGeom>
        </p:spPr>
        <p:txBody>
          <a:bodyPr vert="horz" wrap="square" lIns="0" tIns="0" rIns="0" bIns="0" rtlCol="0" anchor="t" anchorCtr="0">
            <a:noAutofit/>
          </a:bodyPr>
          <a:lstStyle/>
          <a:p>
            <a:r>
              <a:rPr lang="en-US" dirty="0"/>
              <a:t>Click to add Title</a:t>
            </a:r>
          </a:p>
        </p:txBody>
      </p:sp>
      <p:sp>
        <p:nvSpPr>
          <p:cNvPr id="36" name="TextBox 35"/>
          <p:cNvSpPr txBox="1"/>
          <p:nvPr userDrawn="1"/>
        </p:nvSpPr>
        <p:spPr>
          <a:xfrm>
            <a:off x="0" y="-1187585"/>
            <a:ext cx="9144000" cy="937096"/>
          </a:xfrm>
          <a:prstGeom prst="rect">
            <a:avLst/>
          </a:prstGeom>
          <a:solidFill>
            <a:schemeClr val="bg2"/>
          </a:solidFill>
        </p:spPr>
        <p:txBody>
          <a:bodyPr wrap="square" rtlCol="0">
            <a:noAutofit/>
          </a:bodyPr>
          <a:lstStyle/>
          <a:p>
            <a:pPr algn="ctr"/>
            <a:r>
              <a:rPr lang="es-ES" sz="800" u="none" dirty="0">
                <a:solidFill>
                  <a:schemeClr val="bg1"/>
                </a:solidFill>
              </a:rPr>
              <a:t>To copy the style, place the cursor in </a:t>
            </a:r>
            <a:r>
              <a:rPr lang="es-ES" sz="800" dirty="0">
                <a:solidFill>
                  <a:schemeClr val="bg1"/>
                </a:solidFill>
              </a:rPr>
              <a:t>the text box below,</a:t>
            </a:r>
            <a:r>
              <a:rPr lang="es-ES" sz="800" baseline="0" dirty="0">
                <a:solidFill>
                  <a:schemeClr val="bg1"/>
                </a:solidFill>
              </a:rPr>
              <a:t> then select the </a:t>
            </a:r>
            <a:r>
              <a:rPr lang="es-ES" sz="800" b="0" u="sng" baseline="0" dirty="0">
                <a:solidFill>
                  <a:schemeClr val="bg1"/>
                </a:solidFill>
              </a:rPr>
              <a:t>format painter tool</a:t>
            </a:r>
            <a:r>
              <a:rPr lang="es-ES" sz="800" b="0" u="none" baseline="0" dirty="0">
                <a:solidFill>
                  <a:schemeClr val="bg1"/>
                </a:solidFill>
              </a:rPr>
              <a:t> on the </a:t>
            </a:r>
            <a:r>
              <a:rPr lang="es-ES" sz="800" u="sng" baseline="0" dirty="0">
                <a:solidFill>
                  <a:schemeClr val="bg1"/>
                </a:solidFill>
              </a:rPr>
              <a:t>home ribbon</a:t>
            </a:r>
            <a:r>
              <a:rPr lang="es-ES" sz="800" u="none" baseline="0" dirty="0">
                <a:solidFill>
                  <a:schemeClr val="bg1"/>
                </a:solidFill>
              </a:rPr>
              <a:t> </a:t>
            </a:r>
            <a:r>
              <a:rPr lang="es-ES" sz="800" baseline="0" dirty="0">
                <a:solidFill>
                  <a:schemeClr val="bg1"/>
                </a:solidFill>
              </a:rPr>
              <a:t>and apply the selected style by ‘</a:t>
            </a:r>
            <a:r>
              <a:rPr lang="es-ES" sz="800" u="sng" baseline="0" dirty="0">
                <a:solidFill>
                  <a:schemeClr val="bg1"/>
                </a:solidFill>
              </a:rPr>
              <a:t>painting’ your text</a:t>
            </a:r>
          </a:p>
          <a:p>
            <a:pPr algn="ctr"/>
            <a:r>
              <a:rPr lang="es-ES" sz="800" u="none" baseline="0" dirty="0">
                <a:solidFill>
                  <a:schemeClr val="bg1"/>
                </a:solidFill>
              </a:rPr>
              <a:t>Or just use </a:t>
            </a:r>
            <a:r>
              <a:rPr lang="es-ES" sz="800" b="1" u="none" baseline="0" dirty="0">
                <a:solidFill>
                  <a:schemeClr val="bg1"/>
                </a:solidFill>
                <a:highlight>
                  <a:srgbClr val="0065E3"/>
                </a:highlight>
                <a:latin typeface="+mn-lt"/>
                <a:ea typeface="+mn-ea"/>
                <a:cs typeface="+mn-cs"/>
              </a:rPr>
              <a:t>⌘</a:t>
            </a:r>
            <a:r>
              <a:rPr lang="es-ES" sz="800" u="none" baseline="0" dirty="0">
                <a:solidFill>
                  <a:schemeClr val="bg1"/>
                </a:solidFill>
                <a:highlight>
                  <a:srgbClr val="0065E3"/>
                </a:highlight>
              </a:rPr>
              <a:t>+SHIFT+C</a:t>
            </a:r>
            <a:r>
              <a:rPr lang="es-ES" sz="800" dirty="0"/>
              <a:t> </a:t>
            </a:r>
            <a:r>
              <a:rPr lang="es-ES" sz="800" u="none" baseline="0" dirty="0">
                <a:solidFill>
                  <a:schemeClr val="bg1"/>
                </a:solidFill>
              </a:rPr>
              <a:t>and </a:t>
            </a:r>
            <a:r>
              <a:rPr lang="es-ES" sz="800" b="1" u="none" baseline="0" dirty="0">
                <a:solidFill>
                  <a:schemeClr val="bg1"/>
                </a:solidFill>
                <a:highlight>
                  <a:srgbClr val="0065E3"/>
                </a:highlight>
                <a:latin typeface="+mn-lt"/>
                <a:ea typeface="+mn-ea"/>
                <a:cs typeface="+mn-cs"/>
              </a:rPr>
              <a:t>⌘</a:t>
            </a:r>
            <a:r>
              <a:rPr lang="es-ES" sz="800" u="none" baseline="0" dirty="0">
                <a:solidFill>
                  <a:schemeClr val="bg1"/>
                </a:solidFill>
                <a:highlight>
                  <a:srgbClr val="0065E3"/>
                </a:highlight>
                <a:latin typeface="+mn-lt"/>
                <a:ea typeface="+mn-ea"/>
                <a:cs typeface="+mn-cs"/>
              </a:rPr>
              <a:t>+SHIFT+V</a:t>
            </a:r>
            <a:r>
              <a:rPr lang="es-ES" sz="800" dirty="0"/>
              <a:t> </a:t>
            </a:r>
            <a:r>
              <a:rPr lang="es-ES" sz="800" u="none" baseline="0" dirty="0">
                <a:solidFill>
                  <a:schemeClr val="bg1"/>
                </a:solidFill>
              </a:rPr>
              <a:t>to copy-paste </a:t>
            </a:r>
            <a:r>
              <a:rPr lang="es-ES" sz="800" u="sng" baseline="0" dirty="0">
                <a:solidFill>
                  <a:schemeClr val="bg1"/>
                </a:solidFill>
              </a:rPr>
              <a:t>any styles</a:t>
            </a:r>
            <a:r>
              <a:rPr lang="es-ES" sz="800" u="none" baseline="0" dirty="0">
                <a:solidFill>
                  <a:schemeClr val="bg1"/>
                </a:solidFill>
              </a:rPr>
              <a:t> (</a:t>
            </a:r>
            <a:r>
              <a:rPr lang="es-ES" sz="800" u="none" baseline="0" dirty="0">
                <a:solidFill>
                  <a:schemeClr val="bg1"/>
                </a:solidFill>
                <a:highlight>
                  <a:srgbClr val="0065E3"/>
                </a:highlight>
                <a:latin typeface="+mn-lt"/>
                <a:ea typeface="+mn-ea"/>
                <a:cs typeface="+mn-cs"/>
              </a:rPr>
              <a:t>CTRL+SHIFT+C</a:t>
            </a:r>
            <a:r>
              <a:rPr lang="es-ES" sz="800" dirty="0"/>
              <a:t> </a:t>
            </a:r>
            <a:r>
              <a:rPr lang="es-ES" sz="800" u="none" baseline="0" dirty="0">
                <a:solidFill>
                  <a:schemeClr val="bg1"/>
                </a:solidFill>
              </a:rPr>
              <a:t>and </a:t>
            </a:r>
            <a:r>
              <a:rPr lang="es-ES" sz="800" u="none" baseline="0" dirty="0">
                <a:solidFill>
                  <a:schemeClr val="bg1"/>
                </a:solidFill>
                <a:highlight>
                  <a:srgbClr val="0065E3"/>
                </a:highlight>
                <a:latin typeface="+mn-lt"/>
                <a:ea typeface="+mn-ea"/>
                <a:cs typeface="+mn-cs"/>
              </a:rPr>
              <a:t>CTRL+SHIFT+V</a:t>
            </a:r>
            <a:r>
              <a:rPr lang="es-ES" sz="800" dirty="0"/>
              <a:t> </a:t>
            </a:r>
            <a:r>
              <a:rPr lang="es-ES" sz="800" u="none" baseline="0" dirty="0">
                <a:solidFill>
                  <a:schemeClr val="bg1"/>
                </a:solidFill>
              </a:rPr>
              <a:t>in case of Windows)</a:t>
            </a:r>
          </a:p>
        </p:txBody>
      </p:sp>
      <p:grpSp>
        <p:nvGrpSpPr>
          <p:cNvPr id="3" name="Group 2"/>
          <p:cNvGrpSpPr/>
          <p:nvPr userDrawn="1"/>
        </p:nvGrpSpPr>
        <p:grpSpPr>
          <a:xfrm>
            <a:off x="9276815" y="0"/>
            <a:ext cx="361780" cy="5144790"/>
            <a:chOff x="9284435" y="0"/>
            <a:chExt cx="361780" cy="5144790"/>
          </a:xfrm>
        </p:grpSpPr>
        <p:sp>
          <p:nvSpPr>
            <p:cNvPr id="8" name="Rectangle 7"/>
            <p:cNvSpPr/>
            <p:nvPr userDrawn="1"/>
          </p:nvSpPr>
          <p:spPr>
            <a:xfrm>
              <a:off x="9284435" y="0"/>
              <a:ext cx="360000" cy="360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600" dirty="0">
                <a:solidFill>
                  <a:schemeClr val="bg1">
                    <a:lumMod val="90000"/>
                  </a:schemeClr>
                </a:solidFill>
              </a:endParaRPr>
            </a:p>
          </p:txBody>
        </p:sp>
        <p:sp>
          <p:nvSpPr>
            <p:cNvPr id="10" name="Rectangle 9"/>
            <p:cNvSpPr/>
            <p:nvPr userDrawn="1"/>
          </p:nvSpPr>
          <p:spPr>
            <a:xfrm>
              <a:off x="9284435" y="360000"/>
              <a:ext cx="360000" cy="360000"/>
            </a:xfrm>
            <a:prstGeom prst="rect">
              <a:avLst/>
            </a:prstGeom>
            <a:solidFill>
              <a:schemeClr val="bg2">
                <a:lumMod val="90000"/>
                <a:lumOff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600" dirty="0">
                <a:solidFill>
                  <a:schemeClr val="bg1">
                    <a:lumMod val="50000"/>
                  </a:schemeClr>
                </a:solidFill>
              </a:endParaRPr>
            </a:p>
          </p:txBody>
        </p:sp>
        <p:sp>
          <p:nvSpPr>
            <p:cNvPr id="11" name="Rectangle 10"/>
            <p:cNvSpPr/>
            <p:nvPr userDrawn="1"/>
          </p:nvSpPr>
          <p:spPr>
            <a:xfrm>
              <a:off x="9284435" y="720000"/>
              <a:ext cx="360000" cy="360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600" dirty="0">
                <a:solidFill>
                  <a:schemeClr val="bg1">
                    <a:lumMod val="50000"/>
                  </a:schemeClr>
                </a:solidFill>
              </a:endParaRPr>
            </a:p>
          </p:txBody>
        </p:sp>
        <p:sp>
          <p:nvSpPr>
            <p:cNvPr id="12" name="Rectangle 11"/>
            <p:cNvSpPr/>
            <p:nvPr userDrawn="1"/>
          </p:nvSpPr>
          <p:spPr>
            <a:xfrm>
              <a:off x="9284435" y="2216985"/>
              <a:ext cx="360000" cy="360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500" dirty="0">
                <a:solidFill>
                  <a:schemeClr val="bg1">
                    <a:lumMod val="90000"/>
                  </a:schemeClr>
                </a:solidFill>
              </a:endParaRPr>
            </a:p>
          </p:txBody>
        </p:sp>
        <p:sp>
          <p:nvSpPr>
            <p:cNvPr id="13" name="Rectangle 12"/>
            <p:cNvSpPr/>
            <p:nvPr userDrawn="1"/>
          </p:nvSpPr>
          <p:spPr>
            <a:xfrm>
              <a:off x="9284435" y="3288740"/>
              <a:ext cx="360000" cy="3600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500" dirty="0">
                <a:solidFill>
                  <a:schemeClr val="bg1">
                    <a:lumMod val="90000"/>
                  </a:schemeClr>
                </a:solidFill>
              </a:endParaRPr>
            </a:p>
          </p:txBody>
        </p:sp>
        <p:sp>
          <p:nvSpPr>
            <p:cNvPr id="14" name="Rectangle 13"/>
            <p:cNvSpPr/>
            <p:nvPr userDrawn="1"/>
          </p:nvSpPr>
          <p:spPr>
            <a:xfrm>
              <a:off x="9284435" y="2935370"/>
              <a:ext cx="360000" cy="36000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500" dirty="0">
                <a:solidFill>
                  <a:schemeClr val="bg1">
                    <a:lumMod val="90000"/>
                  </a:schemeClr>
                </a:solidFill>
              </a:endParaRPr>
            </a:p>
          </p:txBody>
        </p:sp>
        <p:sp>
          <p:nvSpPr>
            <p:cNvPr id="15" name="Rectangle 14"/>
            <p:cNvSpPr/>
            <p:nvPr userDrawn="1"/>
          </p:nvSpPr>
          <p:spPr>
            <a:xfrm>
              <a:off x="9284435" y="2576985"/>
              <a:ext cx="360000" cy="360000"/>
            </a:xfrm>
            <a:prstGeom prst="rect">
              <a:avLst/>
            </a:prstGeom>
            <a:solidFill>
              <a:srgbClr val="D92C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500" dirty="0">
                <a:solidFill>
                  <a:schemeClr val="bg1">
                    <a:lumMod val="90000"/>
                  </a:schemeClr>
                </a:solidFill>
              </a:endParaRPr>
            </a:p>
          </p:txBody>
        </p:sp>
        <p:sp>
          <p:nvSpPr>
            <p:cNvPr id="16" name="Rectangle 15"/>
            <p:cNvSpPr/>
            <p:nvPr userDrawn="1"/>
          </p:nvSpPr>
          <p:spPr>
            <a:xfrm>
              <a:off x="9284435" y="4424790"/>
              <a:ext cx="360000" cy="360000"/>
            </a:xfrm>
            <a:prstGeom prst="rect">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500" dirty="0">
                <a:solidFill>
                  <a:schemeClr val="bg1">
                    <a:lumMod val="90000"/>
                  </a:schemeClr>
                </a:solidFill>
              </a:endParaRPr>
            </a:p>
          </p:txBody>
        </p:sp>
        <p:sp>
          <p:nvSpPr>
            <p:cNvPr id="18" name="Rectangle 17"/>
            <p:cNvSpPr/>
            <p:nvPr userDrawn="1"/>
          </p:nvSpPr>
          <p:spPr>
            <a:xfrm>
              <a:off x="9284435" y="4784790"/>
              <a:ext cx="360000" cy="36000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500" dirty="0">
                <a:solidFill>
                  <a:schemeClr val="bg1">
                    <a:lumMod val="90000"/>
                  </a:schemeClr>
                </a:solidFill>
              </a:endParaRPr>
            </a:p>
          </p:txBody>
        </p:sp>
        <p:sp>
          <p:nvSpPr>
            <p:cNvPr id="19" name="Rectangle 18"/>
            <p:cNvSpPr/>
            <p:nvPr userDrawn="1"/>
          </p:nvSpPr>
          <p:spPr>
            <a:xfrm>
              <a:off x="9286215" y="3706405"/>
              <a:ext cx="360000" cy="360000"/>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500" dirty="0">
                <a:solidFill>
                  <a:schemeClr val="bg1">
                    <a:lumMod val="90000"/>
                  </a:schemeClr>
                </a:solidFill>
              </a:endParaRPr>
            </a:p>
          </p:txBody>
        </p:sp>
        <p:sp>
          <p:nvSpPr>
            <p:cNvPr id="21" name="Rectangle 20"/>
            <p:cNvSpPr/>
            <p:nvPr userDrawn="1"/>
          </p:nvSpPr>
          <p:spPr>
            <a:xfrm>
              <a:off x="9284435" y="4066405"/>
              <a:ext cx="360000" cy="360000"/>
            </a:xfrm>
            <a:prstGeom prst="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500" dirty="0">
                <a:solidFill>
                  <a:schemeClr val="bg1">
                    <a:lumMod val="90000"/>
                  </a:schemeClr>
                </a:solidFill>
              </a:endParaRPr>
            </a:p>
          </p:txBody>
        </p:sp>
        <p:sp>
          <p:nvSpPr>
            <p:cNvPr id="22" name="Rectangle 21"/>
            <p:cNvSpPr/>
            <p:nvPr userDrawn="1"/>
          </p:nvSpPr>
          <p:spPr>
            <a:xfrm>
              <a:off x="9284435" y="1800000"/>
              <a:ext cx="360000" cy="360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600" dirty="0">
                <a:solidFill>
                  <a:schemeClr val="bg1"/>
                </a:solidFill>
              </a:endParaRPr>
            </a:p>
          </p:txBody>
        </p:sp>
        <p:sp>
          <p:nvSpPr>
            <p:cNvPr id="23" name="Rectangle 22"/>
            <p:cNvSpPr/>
            <p:nvPr userDrawn="1"/>
          </p:nvSpPr>
          <p:spPr>
            <a:xfrm>
              <a:off x="9284435" y="1440000"/>
              <a:ext cx="360000" cy="360000"/>
            </a:xfrm>
            <a:prstGeom prst="rect">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600" dirty="0">
                <a:solidFill>
                  <a:schemeClr val="bg1">
                    <a:lumMod val="90000"/>
                  </a:schemeClr>
                </a:solidFill>
              </a:endParaRPr>
            </a:p>
          </p:txBody>
        </p:sp>
        <p:sp>
          <p:nvSpPr>
            <p:cNvPr id="24" name="Rectangle 23"/>
            <p:cNvSpPr/>
            <p:nvPr userDrawn="1"/>
          </p:nvSpPr>
          <p:spPr>
            <a:xfrm>
              <a:off x="9284435" y="1080000"/>
              <a:ext cx="360000" cy="360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algn="ctr"/>
              <a:endParaRPr lang="en-US" sz="600" dirty="0">
                <a:solidFill>
                  <a:schemeClr val="bg1"/>
                </a:solidFill>
              </a:endParaRPr>
            </a:p>
          </p:txBody>
        </p:sp>
      </p:grpSp>
      <p:sp>
        <p:nvSpPr>
          <p:cNvPr id="6" name="TextBox 19">
            <a:extLst>
              <a:ext uri="{FF2B5EF4-FFF2-40B4-BE49-F238E27FC236}">
                <a16:creationId xmlns:a16="http://schemas.microsoft.com/office/drawing/2014/main" id="{06E2675F-E388-ADE4-E050-9A5A5897DD92}"/>
              </a:ext>
            </a:extLst>
          </p:cNvPr>
          <p:cNvSpPr txBox="1"/>
          <p:nvPr userDrawn="1"/>
        </p:nvSpPr>
        <p:spPr>
          <a:xfrm>
            <a:off x="8370229" y="4668966"/>
            <a:ext cx="522946" cy="474528"/>
          </a:xfrm>
          <a:prstGeom prst="rect">
            <a:avLst/>
          </a:prstGeom>
          <a:noFill/>
        </p:spPr>
        <p:txBody>
          <a:bodyPr wrap="square" lIns="0" tIns="0" rIns="0" bIns="0" rtlCol="0" anchor="ctr" anchorCtr="0">
            <a:noAutofit/>
          </a:bodyPr>
          <a:lstStyle/>
          <a:p>
            <a:pPr algn="r"/>
            <a:fld id="{543EFB28-95C3-4AD7-B235-3AE45BD06154}" type="slidenum">
              <a:rPr lang="en-US" sz="800" b="0" spc="50" smtClean="0">
                <a:solidFill>
                  <a:schemeClr val="bg2"/>
                </a:solidFill>
                <a:latin typeface="+mj-lt"/>
              </a:rPr>
              <a:pPr algn="r"/>
              <a:t>‹#›</a:t>
            </a:fld>
            <a:endParaRPr lang="en-US" sz="800" b="0" spc="50" dirty="0">
              <a:solidFill>
                <a:schemeClr val="bg2"/>
              </a:solidFill>
              <a:latin typeface="+mj-lt"/>
            </a:endParaRPr>
          </a:p>
        </p:txBody>
      </p:sp>
      <p:sp>
        <p:nvSpPr>
          <p:cNvPr id="7" name="TextBox 24">
            <a:extLst>
              <a:ext uri="{FF2B5EF4-FFF2-40B4-BE49-F238E27FC236}">
                <a16:creationId xmlns:a16="http://schemas.microsoft.com/office/drawing/2014/main" id="{7FDBD7AD-92AF-4E61-323D-216D6A10B535}"/>
              </a:ext>
            </a:extLst>
          </p:cNvPr>
          <p:cNvSpPr txBox="1"/>
          <p:nvPr userDrawn="1"/>
        </p:nvSpPr>
        <p:spPr>
          <a:xfrm>
            <a:off x="5961848" y="4668966"/>
            <a:ext cx="1483142" cy="474534"/>
          </a:xfrm>
          <a:prstGeom prst="rect">
            <a:avLst/>
          </a:prstGeom>
          <a:noFill/>
        </p:spPr>
        <p:txBody>
          <a:bodyPr wrap="square" lIns="0" tIns="0" rIns="0" bIns="0" rtlCol="0" anchor="ctr" anchorCtr="0">
            <a:noAutofit/>
          </a:bodyPr>
          <a:lstStyle>
            <a:defPPr>
              <a:defRPr lang="en-US"/>
            </a:defPPr>
            <a:lvl1pPr algn="ctr">
              <a:defRPr sz="900" b="0" spc="50" baseline="0">
                <a:solidFill>
                  <a:schemeClr val="tx2"/>
                </a:solidFill>
              </a:defRPr>
            </a:lvl1pPr>
          </a:lstStyle>
          <a:p>
            <a:pPr lvl="0" algn="r"/>
            <a:r>
              <a:rPr lang="en-US" sz="800" b="0" kern="1200" spc="0" baseline="0" dirty="0">
                <a:solidFill>
                  <a:schemeClr val="bg2"/>
                </a:solidFill>
                <a:latin typeface="+mn-lt"/>
                <a:ea typeface="+mn-ea"/>
                <a:cs typeface="+mn-cs"/>
              </a:rPr>
              <a:t>© Acronis </a:t>
            </a:r>
            <a:r>
              <a:rPr lang="ru-RU" sz="800" b="0" kern="1200" spc="0" baseline="0" dirty="0">
                <a:solidFill>
                  <a:schemeClr val="bg2"/>
                </a:solidFill>
                <a:latin typeface="+mn-lt"/>
                <a:ea typeface="+mn-ea"/>
                <a:cs typeface="+mn-cs"/>
              </a:rPr>
              <a:t>2022</a:t>
            </a:r>
            <a:endParaRPr lang="en-US" sz="800" b="0" kern="1200" spc="0" baseline="0" dirty="0">
              <a:solidFill>
                <a:schemeClr val="bg2"/>
              </a:solidFill>
              <a:latin typeface="+mn-lt"/>
              <a:ea typeface="+mn-ea"/>
              <a:cs typeface="+mn-cs"/>
            </a:endParaRPr>
          </a:p>
        </p:txBody>
      </p:sp>
      <p:pic>
        <p:nvPicPr>
          <p:cNvPr id="17" name="Graphic 3">
            <a:extLst>
              <a:ext uri="{FF2B5EF4-FFF2-40B4-BE49-F238E27FC236}">
                <a16:creationId xmlns:a16="http://schemas.microsoft.com/office/drawing/2014/main" id="{5324CFF8-C7F6-1F4B-0C4A-9D669AB408EC}"/>
              </a:ext>
            </a:extLst>
          </p:cNvPr>
          <p:cNvPicPr>
            <a:picLocks noChangeAspect="1"/>
          </p:cNvPicPr>
          <p:nvPr userDrawn="1"/>
        </p:nvPicPr>
        <p:blipFill>
          <a:blip r:embed="rId50">
            <a:extLst>
              <a:ext uri="{96DAC541-7B7A-43D3-8B79-37D633B846F1}">
                <asvg:svgBlip xmlns:asvg="http://schemas.microsoft.com/office/drawing/2016/SVG/main" r:embed="rId51"/>
              </a:ext>
            </a:extLst>
          </a:blip>
          <a:stretch>
            <a:fillRect/>
          </a:stretch>
        </p:blipFill>
        <p:spPr>
          <a:xfrm>
            <a:off x="249530" y="4811044"/>
            <a:ext cx="796838" cy="162000"/>
          </a:xfrm>
          <a:prstGeom prst="rect">
            <a:avLst/>
          </a:prstGeom>
        </p:spPr>
      </p:pic>
      <p:cxnSp>
        <p:nvCxnSpPr>
          <p:cNvPr id="27" name="Straight Connector 6">
            <a:extLst>
              <a:ext uri="{FF2B5EF4-FFF2-40B4-BE49-F238E27FC236}">
                <a16:creationId xmlns:a16="http://schemas.microsoft.com/office/drawing/2014/main" id="{606D19D1-CE4D-5FDB-03F3-9C46BEC58CC7}"/>
              </a:ext>
            </a:extLst>
          </p:cNvPr>
          <p:cNvCxnSpPr/>
          <p:nvPr userDrawn="1"/>
        </p:nvCxnSpPr>
        <p:spPr>
          <a:xfrm>
            <a:off x="0" y="4668966"/>
            <a:ext cx="9144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8" name="Graphic 5">
            <a:extLst>
              <a:ext uri="{FF2B5EF4-FFF2-40B4-BE49-F238E27FC236}">
                <a16:creationId xmlns:a16="http://schemas.microsoft.com/office/drawing/2014/main" id="{2F8D75C4-9CAC-3577-76CA-0583A7875403}"/>
              </a:ext>
            </a:extLst>
          </p:cNvPr>
          <p:cNvPicPr>
            <a:picLocks noChangeAspect="1"/>
          </p:cNvPicPr>
          <p:nvPr userDrawn="1"/>
        </p:nvPicPr>
        <p:blipFill>
          <a:blip r:embed="rId52">
            <a:extLst>
              <a:ext uri="{96DAC541-7B7A-43D3-8B79-37D633B846F1}">
                <asvg:svgBlip xmlns:asvg="http://schemas.microsoft.com/office/drawing/2016/SVG/main" r:embed="rId53"/>
              </a:ext>
            </a:extLst>
          </a:blip>
          <a:stretch>
            <a:fillRect/>
          </a:stretch>
        </p:blipFill>
        <p:spPr>
          <a:xfrm>
            <a:off x="7684351" y="4807233"/>
            <a:ext cx="800609" cy="198000"/>
          </a:xfrm>
          <a:prstGeom prst="rect">
            <a:avLst/>
          </a:prstGeom>
        </p:spPr>
      </p:pic>
    </p:spTree>
    <p:extLst>
      <p:ext uri="{BB962C8B-B14F-4D97-AF65-F5344CB8AC3E}">
        <p14:creationId xmlns:p14="http://schemas.microsoft.com/office/powerpoint/2010/main" val="403047395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 id="2147483777" r:id="rId36"/>
    <p:sldLayoutId id="2147483778" r:id="rId37"/>
    <p:sldLayoutId id="2147483779" r:id="rId38"/>
    <p:sldLayoutId id="2147483780" r:id="rId39"/>
    <p:sldLayoutId id="2147483781" r:id="rId40"/>
    <p:sldLayoutId id="2147483782" r:id="rId41"/>
    <p:sldLayoutId id="2147483783" r:id="rId42"/>
    <p:sldLayoutId id="2147483784" r:id="rId43"/>
    <p:sldLayoutId id="2147483785" r:id="rId44"/>
    <p:sldLayoutId id="2147483786" r:id="rId45"/>
    <p:sldLayoutId id="2147483787" r:id="rId46"/>
    <p:sldLayoutId id="2147483788" r:id="rId47"/>
    <p:sldLayoutId id="2147483789" r:id="rId48"/>
  </p:sldLayoutIdLst>
  <p:hf hdr="0" ftr="0" dt="0"/>
  <p:txStyles>
    <p:titleStyle>
      <a:lvl1pPr algn="l" defTabSz="6858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200" kern="1200">
          <a:solidFill>
            <a:schemeClr val="tx1"/>
          </a:solidFill>
          <a:latin typeface="+mn-lt"/>
          <a:ea typeface="+mn-ea"/>
          <a:cs typeface="+mn-cs"/>
        </a:defRPr>
      </a:lvl1pPr>
      <a:lvl2pPr marL="342900" algn="l" defTabSz="685800" rtl="0" eaLnBrk="1" latinLnBrk="0" hangingPunct="1">
        <a:defRPr sz="1200" kern="1200">
          <a:solidFill>
            <a:schemeClr val="tx1"/>
          </a:solidFill>
          <a:latin typeface="+mn-lt"/>
          <a:ea typeface="+mn-ea"/>
          <a:cs typeface="+mn-cs"/>
        </a:defRPr>
      </a:lvl2pPr>
      <a:lvl3pPr marL="685800" algn="l" defTabSz="685800" rtl="0" eaLnBrk="1" latinLnBrk="0" hangingPunct="1">
        <a:defRPr sz="1200" kern="1200">
          <a:solidFill>
            <a:schemeClr val="tx1"/>
          </a:solidFill>
          <a:latin typeface="+mn-lt"/>
          <a:ea typeface="+mn-ea"/>
          <a:cs typeface="+mn-cs"/>
        </a:defRPr>
      </a:lvl3pPr>
      <a:lvl4pPr marL="1028700" algn="l" defTabSz="685800" rtl="0" eaLnBrk="1" latinLnBrk="0" hangingPunct="1">
        <a:defRPr sz="1200" kern="1200">
          <a:solidFill>
            <a:schemeClr val="tx1"/>
          </a:solidFill>
          <a:latin typeface="+mn-lt"/>
          <a:ea typeface="+mn-ea"/>
          <a:cs typeface="+mn-cs"/>
        </a:defRPr>
      </a:lvl4pPr>
      <a:lvl5pPr marL="1371600" algn="l" defTabSz="685800" rtl="0" eaLnBrk="1" latinLnBrk="0" hangingPunct="1">
        <a:defRPr sz="1200" kern="1200">
          <a:solidFill>
            <a:schemeClr val="tx1"/>
          </a:solidFill>
          <a:latin typeface="+mn-lt"/>
          <a:ea typeface="+mn-ea"/>
          <a:cs typeface="+mn-cs"/>
        </a:defRPr>
      </a:lvl5pPr>
      <a:lvl6pPr marL="1714500" algn="l" defTabSz="685800" rtl="0" eaLnBrk="1" latinLnBrk="0" hangingPunct="1">
        <a:defRPr sz="1200" kern="1200">
          <a:solidFill>
            <a:schemeClr val="tx1"/>
          </a:solidFill>
          <a:latin typeface="+mn-lt"/>
          <a:ea typeface="+mn-ea"/>
          <a:cs typeface="+mn-cs"/>
        </a:defRPr>
      </a:lvl6pPr>
      <a:lvl7pPr marL="2057400" algn="l" defTabSz="685800" rtl="0" eaLnBrk="1" latinLnBrk="0" hangingPunct="1">
        <a:defRPr sz="1200" kern="1200">
          <a:solidFill>
            <a:schemeClr val="tx1"/>
          </a:solidFill>
          <a:latin typeface="+mn-lt"/>
          <a:ea typeface="+mn-ea"/>
          <a:cs typeface="+mn-cs"/>
        </a:defRPr>
      </a:lvl7pPr>
      <a:lvl8pPr marL="2400300" algn="l" defTabSz="685800" rtl="0" eaLnBrk="1" latinLnBrk="0" hangingPunct="1">
        <a:defRPr sz="1200" kern="1200">
          <a:solidFill>
            <a:schemeClr val="tx1"/>
          </a:solidFill>
          <a:latin typeface="+mn-lt"/>
          <a:ea typeface="+mn-ea"/>
          <a:cs typeface="+mn-cs"/>
        </a:defRPr>
      </a:lvl8pPr>
      <a:lvl9pPr marL="2743200" algn="l" defTabSz="6858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146">
          <p15:clr>
            <a:srgbClr val="F26B43"/>
          </p15:clr>
        </p15:guide>
        <p15:guide id="14" pos="236">
          <p15:clr>
            <a:srgbClr val="F26B43"/>
          </p15:clr>
        </p15:guide>
        <p15:guide id="15" orient="horz" pos="599">
          <p15:clr>
            <a:srgbClr val="F26B43"/>
          </p15:clr>
        </p15:guide>
        <p15:guide id="16" orient="horz" pos="735">
          <p15:clr>
            <a:srgbClr val="F26B43"/>
          </p15:clr>
        </p15:guide>
        <p15:guide id="17" pos="5511">
          <p15:clr>
            <a:srgbClr val="F26B43"/>
          </p15:clr>
        </p15:guide>
        <p15:guide id="18" orient="horz" pos="2867">
          <p15:clr>
            <a:srgbClr val="F26B43"/>
          </p15:clr>
        </p15:guide>
        <p15:guide id="19" pos="2880">
          <p15:clr>
            <a:srgbClr val="F26B43"/>
          </p15:clr>
        </p15:guide>
        <p15:guide id="20" orient="horz" pos="463">
          <p15:clr>
            <a:srgbClr val="F26B43"/>
          </p15:clr>
        </p15:guide>
        <p15:guide id="21" orient="horz" pos="16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82.png"/><Relationship Id="rId7" Type="http://schemas.openxmlformats.org/officeDocument/2006/relationships/image" Target="../media/image84.png"/><Relationship Id="rId2" Type="http://schemas.openxmlformats.org/officeDocument/2006/relationships/notesSlide" Target="../notesSlides/notesSlide8.xml"/><Relationship Id="rId1" Type="http://schemas.openxmlformats.org/officeDocument/2006/relationships/slideLayout" Target="../slideLayouts/slideLayout47.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11.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1.svg"/><Relationship Id="rId7" Type="http://schemas.openxmlformats.org/officeDocument/2006/relationships/image" Target="../media/image89.svg"/><Relationship Id="rId2" Type="http://schemas.openxmlformats.org/officeDocument/2006/relationships/image" Target="../media/image80.png"/><Relationship Id="rId1" Type="http://schemas.openxmlformats.org/officeDocument/2006/relationships/slideLayout" Target="../slideLayouts/slideLayout15.xml"/><Relationship Id="rId6" Type="http://schemas.openxmlformats.org/officeDocument/2006/relationships/image" Target="../media/image88.png"/><Relationship Id="rId11" Type="http://schemas.openxmlformats.org/officeDocument/2006/relationships/image" Target="../media/image93.svg"/><Relationship Id="rId5" Type="http://schemas.openxmlformats.org/officeDocument/2006/relationships/image" Target="../media/image87.sv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svg"/></Relationships>
</file>

<file path=ppt/slides/_rels/slide12.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9.xml"/><Relationship Id="rId1" Type="http://schemas.openxmlformats.org/officeDocument/2006/relationships/slideLayout" Target="../slideLayouts/slideLayout47.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13.xml.rels><?xml version="1.0" encoding="UTF-8" standalone="yes"?>
<Relationships xmlns="http://schemas.openxmlformats.org/package/2006/relationships"><Relationship Id="rId8" Type="http://schemas.openxmlformats.org/officeDocument/2006/relationships/image" Target="../media/image104.svg"/><Relationship Id="rId13" Type="http://schemas.openxmlformats.org/officeDocument/2006/relationships/image" Target="../media/image109.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108.sv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02.svg"/><Relationship Id="rId11" Type="http://schemas.openxmlformats.org/officeDocument/2006/relationships/image" Target="../media/image107.png"/><Relationship Id="rId5" Type="http://schemas.openxmlformats.org/officeDocument/2006/relationships/image" Target="../media/image101.png"/><Relationship Id="rId15" Type="http://schemas.openxmlformats.org/officeDocument/2006/relationships/image" Target="../media/image111.png"/><Relationship Id="rId10" Type="http://schemas.openxmlformats.org/officeDocument/2006/relationships/image" Target="../media/image106.svg"/><Relationship Id="rId4" Type="http://schemas.openxmlformats.org/officeDocument/2006/relationships/image" Target="../media/image100.svg"/><Relationship Id="rId9" Type="http://schemas.openxmlformats.org/officeDocument/2006/relationships/image" Target="../media/image105.png"/><Relationship Id="rId14" Type="http://schemas.openxmlformats.org/officeDocument/2006/relationships/image" Target="../media/image110.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15.svg"/><Relationship Id="rId3" Type="http://schemas.openxmlformats.org/officeDocument/2006/relationships/image" Target="../media/image112.png"/><Relationship Id="rId7" Type="http://schemas.openxmlformats.org/officeDocument/2006/relationships/image" Target="../media/image114.pn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117.svg"/><Relationship Id="rId4" Type="http://schemas.openxmlformats.org/officeDocument/2006/relationships/image" Target="../media/image113.svg"/><Relationship Id="rId9" Type="http://schemas.openxmlformats.org/officeDocument/2006/relationships/image" Target="../media/image116.png"/></Relationships>
</file>

<file path=ppt/slides/_rels/slide17.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3" Type="http://schemas.openxmlformats.org/officeDocument/2006/relationships/image" Target="../media/image120.svg"/><Relationship Id="rId2" Type="http://schemas.openxmlformats.org/officeDocument/2006/relationships/image" Target="../media/image119.pn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8" Type="http://schemas.openxmlformats.org/officeDocument/2006/relationships/image" Target="../media/image104.svg"/><Relationship Id="rId3" Type="http://schemas.openxmlformats.org/officeDocument/2006/relationships/image" Target="../media/image80.png"/><Relationship Id="rId7" Type="http://schemas.openxmlformats.org/officeDocument/2006/relationships/image" Target="../media/image103.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81.svg"/></Relationships>
</file>

<file path=ppt/slides/_rels/slide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svg"/><Relationship Id="rId7" Type="http://schemas.openxmlformats.org/officeDocument/2006/relationships/image" Target="../media/image126.svg"/><Relationship Id="rId2" Type="http://schemas.openxmlformats.org/officeDocument/2006/relationships/image" Target="../media/image121.png"/><Relationship Id="rId1" Type="http://schemas.openxmlformats.org/officeDocument/2006/relationships/slideLayout" Target="../slideLayouts/slideLayout23.xml"/><Relationship Id="rId6" Type="http://schemas.openxmlformats.org/officeDocument/2006/relationships/image" Target="../media/image125.png"/><Relationship Id="rId11" Type="http://schemas.openxmlformats.org/officeDocument/2006/relationships/image" Target="../media/image130.svg"/><Relationship Id="rId5" Type="http://schemas.openxmlformats.org/officeDocument/2006/relationships/image" Target="../media/image124.sv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svg"/></Relationships>
</file>

<file path=ppt/slides/_rels/slide22.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image" Target="../media/image131.png"/><Relationship Id="rId1" Type="http://schemas.openxmlformats.org/officeDocument/2006/relationships/slideLayout" Target="../slideLayouts/slideLayout16.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23.xml.rels><?xml version="1.0" encoding="UTF-8" standalone="yes"?>
<Relationships xmlns="http://schemas.openxmlformats.org/package/2006/relationships"><Relationship Id="rId8" Type="http://schemas.openxmlformats.org/officeDocument/2006/relationships/image" Target="../media/image143.svg"/><Relationship Id="rId3" Type="http://schemas.openxmlformats.org/officeDocument/2006/relationships/image" Target="../media/image138.png"/><Relationship Id="rId7" Type="http://schemas.openxmlformats.org/officeDocument/2006/relationships/image" Target="../media/image142.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141.svg"/><Relationship Id="rId5" Type="http://schemas.openxmlformats.org/officeDocument/2006/relationships/image" Target="../media/image140.png"/><Relationship Id="rId4" Type="http://schemas.openxmlformats.org/officeDocument/2006/relationships/image" Target="../media/image139.svg"/></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7.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23.png"/><Relationship Id="rId7" Type="http://schemas.openxmlformats.org/officeDocument/2006/relationships/image" Target="../media/image146.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145.png"/><Relationship Id="rId4" Type="http://schemas.openxmlformats.org/officeDocument/2006/relationships/image" Target="../media/image144.png"/><Relationship Id="rId9" Type="http://schemas.openxmlformats.org/officeDocument/2006/relationships/image" Target="../media/image14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hyperlink" Target="https://www.gartner.com/reviews/review/view/583954" TargetMode="External"/><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4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svg"/></Relationships>
</file>

<file path=ppt/slides/_rels/slide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svg"/><Relationship Id="rId3" Type="http://schemas.openxmlformats.org/officeDocument/2006/relationships/image" Target="../media/image34.png"/><Relationship Id="rId21" Type="http://schemas.openxmlformats.org/officeDocument/2006/relationships/image" Target="../media/image52.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notesSlide" Target="../notesSlides/notesSlide3.xml"/><Relationship Id="rId16" Type="http://schemas.openxmlformats.org/officeDocument/2006/relationships/image" Target="../media/image47.png"/><Relationship Id="rId20" Type="http://schemas.openxmlformats.org/officeDocument/2006/relationships/image" Target="../media/image51.svg"/><Relationship Id="rId1" Type="http://schemas.openxmlformats.org/officeDocument/2006/relationships/slideLayout" Target="../slideLayouts/slideLayout4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50.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tiff"/><Relationship Id="rId22" Type="http://schemas.openxmlformats.org/officeDocument/2006/relationships/image" Target="../media/image53.svg"/></Relationships>
</file>

<file path=ppt/slides/_rels/slide5.xml.rels><?xml version="1.0" encoding="UTF-8" standalone="yes"?>
<Relationships xmlns="http://schemas.openxmlformats.org/package/2006/relationships"><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slideLayout" Target="../slideLayouts/slideLayout47.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4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notesSlide" Target="../notesSlides/notesSlide5.xml"/><Relationship Id="rId1" Type="http://schemas.openxmlformats.org/officeDocument/2006/relationships/slideLayout" Target="../slideLayouts/slideLayout47.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7.xml"/><Relationship Id="rId1" Type="http://schemas.openxmlformats.org/officeDocument/2006/relationships/slideLayout" Target="../slideLayouts/slideLayout48.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D0044E-A822-5C29-00CB-700DC6CA3ED4}"/>
              </a:ext>
            </a:extLst>
          </p:cNvPr>
          <p:cNvSpPr>
            <a:spLocks noGrp="1"/>
          </p:cNvSpPr>
          <p:nvPr>
            <p:ph type="body" sz="quarter" idx="23"/>
          </p:nvPr>
        </p:nvSpPr>
        <p:spPr/>
        <p:txBody>
          <a:bodyPr/>
          <a:lstStyle/>
          <a:p>
            <a:r>
              <a:rPr lang="es-MX" dirty="0"/>
              <a:t>Alejandro López</a:t>
            </a:r>
            <a:endParaRPr lang="en-RS" dirty="0"/>
          </a:p>
        </p:txBody>
      </p:sp>
      <p:sp>
        <p:nvSpPr>
          <p:cNvPr id="3" name="Text Placeholder 2">
            <a:extLst>
              <a:ext uri="{FF2B5EF4-FFF2-40B4-BE49-F238E27FC236}">
                <a16:creationId xmlns:a16="http://schemas.microsoft.com/office/drawing/2014/main" id="{92AC7453-A191-2005-84D8-13A073D8F754}"/>
              </a:ext>
            </a:extLst>
          </p:cNvPr>
          <p:cNvSpPr>
            <a:spLocks noGrp="1"/>
          </p:cNvSpPr>
          <p:nvPr>
            <p:ph type="body" sz="quarter" idx="24"/>
          </p:nvPr>
        </p:nvSpPr>
        <p:spPr/>
        <p:txBody>
          <a:bodyPr/>
          <a:lstStyle/>
          <a:p>
            <a:r>
              <a:rPr lang="es-MX" dirty="0"/>
              <a:t>Ingeniero de Soluciones</a:t>
            </a:r>
          </a:p>
          <a:p>
            <a:r>
              <a:rPr lang="es-MX" dirty="0"/>
              <a:t>para Latinoamérica</a:t>
            </a:r>
          </a:p>
          <a:p>
            <a:r>
              <a:rPr lang="es-MX" dirty="0"/>
              <a:t>alejandro.lopez@acronis.com</a:t>
            </a:r>
            <a:endParaRPr lang="en-RS" dirty="0"/>
          </a:p>
        </p:txBody>
      </p:sp>
      <p:pic>
        <p:nvPicPr>
          <p:cNvPr id="16" name="Picture Placeholder 15" descr="A picture containing person, person, standing&#10;&#10;Description automatically generated">
            <a:extLst>
              <a:ext uri="{FF2B5EF4-FFF2-40B4-BE49-F238E27FC236}">
                <a16:creationId xmlns:a16="http://schemas.microsoft.com/office/drawing/2014/main" id="{C49EDD83-40EE-C44F-5402-0B6332EAC447}"/>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t="16184" b="16184"/>
          <a:stretch>
            <a:fillRect/>
          </a:stretch>
        </p:blipFill>
        <p:spPr>
          <a:xfrm>
            <a:off x="5958000" y="1022398"/>
            <a:ext cx="1800000" cy="1800000"/>
          </a:xfrm>
        </p:spPr>
      </p:pic>
      <p:sp>
        <p:nvSpPr>
          <p:cNvPr id="5" name="Text Placeholder 4">
            <a:extLst>
              <a:ext uri="{FF2B5EF4-FFF2-40B4-BE49-F238E27FC236}">
                <a16:creationId xmlns:a16="http://schemas.microsoft.com/office/drawing/2014/main" id="{B537A46F-FC4B-4D0E-099D-279707A2D5A8}"/>
              </a:ext>
            </a:extLst>
          </p:cNvPr>
          <p:cNvSpPr>
            <a:spLocks noGrp="1"/>
          </p:cNvSpPr>
          <p:nvPr>
            <p:ph type="body" sz="quarter" idx="12"/>
          </p:nvPr>
        </p:nvSpPr>
        <p:spPr/>
        <p:txBody>
          <a:bodyPr/>
          <a:lstStyle/>
          <a:p>
            <a:endParaRPr lang="en-RS"/>
          </a:p>
        </p:txBody>
      </p:sp>
      <p:sp>
        <p:nvSpPr>
          <p:cNvPr id="6" name="Text Placeholder 5">
            <a:extLst>
              <a:ext uri="{FF2B5EF4-FFF2-40B4-BE49-F238E27FC236}">
                <a16:creationId xmlns:a16="http://schemas.microsoft.com/office/drawing/2014/main" id="{6820B890-52E3-C7BE-F0E5-372DE29B8D9E}"/>
              </a:ext>
            </a:extLst>
          </p:cNvPr>
          <p:cNvSpPr>
            <a:spLocks noGrp="1"/>
          </p:cNvSpPr>
          <p:nvPr>
            <p:ph type="body" sz="quarter" idx="13"/>
          </p:nvPr>
        </p:nvSpPr>
        <p:spPr/>
        <p:txBody>
          <a:bodyPr/>
          <a:lstStyle/>
          <a:p>
            <a:endParaRPr lang="en-RS"/>
          </a:p>
        </p:txBody>
      </p:sp>
      <p:sp>
        <p:nvSpPr>
          <p:cNvPr id="7" name="Text Placeholder 6">
            <a:extLst>
              <a:ext uri="{FF2B5EF4-FFF2-40B4-BE49-F238E27FC236}">
                <a16:creationId xmlns:a16="http://schemas.microsoft.com/office/drawing/2014/main" id="{52719F5E-F8DF-038F-E6D2-29A9A639C49E}"/>
              </a:ext>
            </a:extLst>
          </p:cNvPr>
          <p:cNvSpPr>
            <a:spLocks noGrp="1"/>
          </p:cNvSpPr>
          <p:nvPr>
            <p:ph type="body" sz="quarter" idx="15"/>
          </p:nvPr>
        </p:nvSpPr>
        <p:spPr/>
        <p:txBody>
          <a:bodyPr/>
          <a:lstStyle/>
          <a:p>
            <a:endParaRPr lang="en-RS"/>
          </a:p>
        </p:txBody>
      </p:sp>
      <p:sp>
        <p:nvSpPr>
          <p:cNvPr id="8" name="Text Placeholder 7">
            <a:extLst>
              <a:ext uri="{FF2B5EF4-FFF2-40B4-BE49-F238E27FC236}">
                <a16:creationId xmlns:a16="http://schemas.microsoft.com/office/drawing/2014/main" id="{9759EDF4-3412-01BD-D7C9-363173854DB2}"/>
              </a:ext>
            </a:extLst>
          </p:cNvPr>
          <p:cNvSpPr>
            <a:spLocks noGrp="1"/>
          </p:cNvSpPr>
          <p:nvPr>
            <p:ph type="body" sz="quarter" idx="16"/>
          </p:nvPr>
        </p:nvSpPr>
        <p:spPr/>
        <p:txBody>
          <a:bodyPr/>
          <a:lstStyle/>
          <a:p>
            <a:endParaRPr lang="en-RS"/>
          </a:p>
        </p:txBody>
      </p:sp>
      <p:sp>
        <p:nvSpPr>
          <p:cNvPr id="9" name="Text Placeholder 8">
            <a:extLst>
              <a:ext uri="{FF2B5EF4-FFF2-40B4-BE49-F238E27FC236}">
                <a16:creationId xmlns:a16="http://schemas.microsoft.com/office/drawing/2014/main" id="{6E98018A-55F1-EC1D-4311-F7F548BB3818}"/>
              </a:ext>
            </a:extLst>
          </p:cNvPr>
          <p:cNvSpPr>
            <a:spLocks noGrp="1"/>
          </p:cNvSpPr>
          <p:nvPr>
            <p:ph type="body" sz="quarter" idx="20"/>
          </p:nvPr>
        </p:nvSpPr>
        <p:spPr/>
        <p:txBody>
          <a:bodyPr/>
          <a:lstStyle/>
          <a:p>
            <a:endParaRPr lang="en-RS"/>
          </a:p>
        </p:txBody>
      </p:sp>
      <p:sp>
        <p:nvSpPr>
          <p:cNvPr id="10" name="Text Placeholder 9">
            <a:extLst>
              <a:ext uri="{FF2B5EF4-FFF2-40B4-BE49-F238E27FC236}">
                <a16:creationId xmlns:a16="http://schemas.microsoft.com/office/drawing/2014/main" id="{6A04D050-56E2-D925-AC32-3AE4441A03CB}"/>
              </a:ext>
            </a:extLst>
          </p:cNvPr>
          <p:cNvSpPr>
            <a:spLocks noGrp="1"/>
          </p:cNvSpPr>
          <p:nvPr>
            <p:ph type="body" sz="quarter" idx="28"/>
          </p:nvPr>
        </p:nvSpPr>
        <p:spPr/>
        <p:txBody>
          <a:bodyPr/>
          <a:lstStyle/>
          <a:p>
            <a:endParaRPr lang="en-RS"/>
          </a:p>
        </p:txBody>
      </p:sp>
      <p:sp>
        <p:nvSpPr>
          <p:cNvPr id="11" name="Text Placeholder 10">
            <a:extLst>
              <a:ext uri="{FF2B5EF4-FFF2-40B4-BE49-F238E27FC236}">
                <a16:creationId xmlns:a16="http://schemas.microsoft.com/office/drawing/2014/main" id="{6DA374BF-1BC5-C3B4-5825-5093AC1282E8}"/>
              </a:ext>
            </a:extLst>
          </p:cNvPr>
          <p:cNvSpPr>
            <a:spLocks noGrp="1"/>
          </p:cNvSpPr>
          <p:nvPr>
            <p:ph type="body" sz="quarter" idx="29"/>
          </p:nvPr>
        </p:nvSpPr>
        <p:spPr/>
        <p:txBody>
          <a:bodyPr/>
          <a:lstStyle/>
          <a:p>
            <a:endParaRPr lang="en-RS"/>
          </a:p>
        </p:txBody>
      </p:sp>
      <p:sp>
        <p:nvSpPr>
          <p:cNvPr id="12" name="Text Placeholder 11">
            <a:extLst>
              <a:ext uri="{FF2B5EF4-FFF2-40B4-BE49-F238E27FC236}">
                <a16:creationId xmlns:a16="http://schemas.microsoft.com/office/drawing/2014/main" id="{753C28BF-E651-2F88-6FC1-2D97DCBED4A1}"/>
              </a:ext>
            </a:extLst>
          </p:cNvPr>
          <p:cNvSpPr>
            <a:spLocks noGrp="1"/>
          </p:cNvSpPr>
          <p:nvPr>
            <p:ph type="body" sz="quarter" idx="22"/>
          </p:nvPr>
        </p:nvSpPr>
        <p:spPr/>
        <p:txBody>
          <a:bodyPr/>
          <a:lstStyle/>
          <a:p>
            <a:r>
              <a:rPr lang="es-MX" dirty="0"/>
              <a:t>Respalda tu información de forma segura,</a:t>
            </a:r>
          </a:p>
          <a:p>
            <a:r>
              <a:rPr lang="es-MX" dirty="0"/>
              <a:t>Acronis te ayuda!</a:t>
            </a:r>
            <a:endParaRPr lang="en-RS" dirty="0"/>
          </a:p>
        </p:txBody>
      </p:sp>
    </p:spTree>
    <p:extLst>
      <p:ext uri="{BB962C8B-B14F-4D97-AF65-F5344CB8AC3E}">
        <p14:creationId xmlns:p14="http://schemas.microsoft.com/office/powerpoint/2010/main" val="2889753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
            <a:extLst>
              <a:ext uri="{FF2B5EF4-FFF2-40B4-BE49-F238E27FC236}">
                <a16:creationId xmlns:a16="http://schemas.microsoft.com/office/drawing/2014/main" id="{13F2A027-8C92-31C2-6B94-A92042F8D7EC}"/>
              </a:ext>
            </a:extLst>
          </p:cNvPr>
          <p:cNvSpPr>
            <a:spLocks noGrp="1"/>
          </p:cNvSpPr>
          <p:nvPr>
            <p:ph type="body" sz="quarter" idx="12"/>
          </p:nvPr>
        </p:nvSpPr>
        <p:spPr>
          <a:xfrm>
            <a:off x="98425" y="-813859"/>
            <a:ext cx="1260000" cy="468000"/>
          </a:xfrm>
        </p:spPr>
        <p:txBody>
          <a:bodyPr/>
          <a:lstStyle/>
          <a:p>
            <a:endParaRPr lang="en-US" dirty="0"/>
          </a:p>
        </p:txBody>
      </p:sp>
      <p:sp>
        <p:nvSpPr>
          <p:cNvPr id="26" name="Text Placeholder 2">
            <a:extLst>
              <a:ext uri="{FF2B5EF4-FFF2-40B4-BE49-F238E27FC236}">
                <a16:creationId xmlns:a16="http://schemas.microsoft.com/office/drawing/2014/main" id="{9E28144A-0461-1E80-6312-D3847E5B99FF}"/>
              </a:ext>
            </a:extLst>
          </p:cNvPr>
          <p:cNvSpPr>
            <a:spLocks noGrp="1"/>
          </p:cNvSpPr>
          <p:nvPr>
            <p:ph type="body" sz="quarter" idx="13"/>
          </p:nvPr>
        </p:nvSpPr>
        <p:spPr>
          <a:xfrm>
            <a:off x="1379892" y="-813859"/>
            <a:ext cx="1260000" cy="468000"/>
          </a:xfrm>
        </p:spPr>
        <p:txBody>
          <a:bodyPr/>
          <a:lstStyle/>
          <a:p>
            <a:endParaRPr lang="en-US" dirty="0"/>
          </a:p>
        </p:txBody>
      </p:sp>
      <p:sp>
        <p:nvSpPr>
          <p:cNvPr id="33" name="Text Placeholder 3">
            <a:extLst>
              <a:ext uri="{FF2B5EF4-FFF2-40B4-BE49-F238E27FC236}">
                <a16:creationId xmlns:a16="http://schemas.microsoft.com/office/drawing/2014/main" id="{FB7DF4F1-5B5A-ABA2-031C-BF03850D0198}"/>
              </a:ext>
            </a:extLst>
          </p:cNvPr>
          <p:cNvSpPr>
            <a:spLocks noGrp="1"/>
          </p:cNvSpPr>
          <p:nvPr>
            <p:ph type="body" sz="quarter" idx="14"/>
          </p:nvPr>
        </p:nvSpPr>
        <p:spPr>
          <a:xfrm>
            <a:off x="2661359" y="-813859"/>
            <a:ext cx="1260000" cy="468000"/>
          </a:xfrm>
        </p:spPr>
        <p:txBody>
          <a:bodyPr/>
          <a:lstStyle/>
          <a:p>
            <a:endParaRPr lang="en-US" dirty="0"/>
          </a:p>
        </p:txBody>
      </p:sp>
      <p:sp>
        <p:nvSpPr>
          <p:cNvPr id="35" name="Text Placeholder 4">
            <a:extLst>
              <a:ext uri="{FF2B5EF4-FFF2-40B4-BE49-F238E27FC236}">
                <a16:creationId xmlns:a16="http://schemas.microsoft.com/office/drawing/2014/main" id="{09594754-A7B8-6E00-197E-AAF61F4A455E}"/>
              </a:ext>
            </a:extLst>
          </p:cNvPr>
          <p:cNvSpPr>
            <a:spLocks noGrp="1"/>
          </p:cNvSpPr>
          <p:nvPr>
            <p:ph type="body" sz="quarter" idx="15"/>
          </p:nvPr>
        </p:nvSpPr>
        <p:spPr>
          <a:xfrm>
            <a:off x="3942826" y="-813859"/>
            <a:ext cx="1260000" cy="468000"/>
          </a:xfrm>
        </p:spPr>
        <p:txBody>
          <a:bodyPr/>
          <a:lstStyle/>
          <a:p>
            <a:endParaRPr lang="en-US" dirty="0"/>
          </a:p>
        </p:txBody>
      </p:sp>
      <p:sp>
        <p:nvSpPr>
          <p:cNvPr id="36" name="Text Placeholder 5">
            <a:extLst>
              <a:ext uri="{FF2B5EF4-FFF2-40B4-BE49-F238E27FC236}">
                <a16:creationId xmlns:a16="http://schemas.microsoft.com/office/drawing/2014/main" id="{304E02AD-1516-2D62-BBE5-F36AE63DC46B}"/>
              </a:ext>
            </a:extLst>
          </p:cNvPr>
          <p:cNvSpPr>
            <a:spLocks noGrp="1"/>
          </p:cNvSpPr>
          <p:nvPr>
            <p:ph type="body" sz="quarter" idx="16"/>
          </p:nvPr>
        </p:nvSpPr>
        <p:spPr>
          <a:xfrm>
            <a:off x="6505760" y="-813859"/>
            <a:ext cx="1260000" cy="468000"/>
          </a:xfrm>
        </p:spPr>
        <p:txBody>
          <a:bodyPr/>
          <a:lstStyle/>
          <a:p>
            <a:endParaRPr lang="en-US" dirty="0"/>
          </a:p>
        </p:txBody>
      </p:sp>
      <p:sp>
        <p:nvSpPr>
          <p:cNvPr id="37" name="Text Placeholder 6">
            <a:extLst>
              <a:ext uri="{FF2B5EF4-FFF2-40B4-BE49-F238E27FC236}">
                <a16:creationId xmlns:a16="http://schemas.microsoft.com/office/drawing/2014/main" id="{7C7E7366-4E4F-1CE3-F2BD-0827CF36F7CC}"/>
              </a:ext>
            </a:extLst>
          </p:cNvPr>
          <p:cNvSpPr>
            <a:spLocks noGrp="1"/>
          </p:cNvSpPr>
          <p:nvPr>
            <p:ph type="body" sz="quarter" idx="17"/>
          </p:nvPr>
        </p:nvSpPr>
        <p:spPr>
          <a:xfrm>
            <a:off x="7787230" y="-813859"/>
            <a:ext cx="1260000" cy="468000"/>
          </a:xfrm>
        </p:spPr>
        <p:txBody>
          <a:bodyPr/>
          <a:lstStyle/>
          <a:p>
            <a:endParaRPr lang="en-US" dirty="0"/>
          </a:p>
        </p:txBody>
      </p:sp>
      <p:sp>
        <p:nvSpPr>
          <p:cNvPr id="38" name="Text Placeholder 7">
            <a:extLst>
              <a:ext uri="{FF2B5EF4-FFF2-40B4-BE49-F238E27FC236}">
                <a16:creationId xmlns:a16="http://schemas.microsoft.com/office/drawing/2014/main" id="{6513F2EF-5412-7421-EF51-04F0D830BE4E}"/>
              </a:ext>
            </a:extLst>
          </p:cNvPr>
          <p:cNvSpPr>
            <a:spLocks noGrp="1"/>
          </p:cNvSpPr>
          <p:nvPr>
            <p:ph type="body" sz="quarter" idx="18"/>
          </p:nvPr>
        </p:nvSpPr>
        <p:spPr>
          <a:xfrm>
            <a:off x="5224293" y="-813859"/>
            <a:ext cx="1260000" cy="468000"/>
          </a:xfrm>
        </p:spPr>
        <p:txBody>
          <a:bodyPr/>
          <a:lstStyle/>
          <a:p>
            <a:endParaRPr lang="en-US" dirty="0"/>
          </a:p>
        </p:txBody>
      </p:sp>
      <p:sp>
        <p:nvSpPr>
          <p:cNvPr id="39" name="Title 1">
            <a:extLst>
              <a:ext uri="{FF2B5EF4-FFF2-40B4-BE49-F238E27FC236}">
                <a16:creationId xmlns:a16="http://schemas.microsoft.com/office/drawing/2014/main" id="{530F8532-E4F6-B78C-3C0C-29B3A99AEB4B}"/>
              </a:ext>
            </a:extLst>
          </p:cNvPr>
          <p:cNvSpPr txBox="1">
            <a:spLocks/>
          </p:cNvSpPr>
          <p:nvPr/>
        </p:nvSpPr>
        <p:spPr>
          <a:xfrm>
            <a:off x="383607" y="237317"/>
            <a:ext cx="8365106" cy="791383"/>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800" b="1"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s-ES" sz="2400" b="1" i="0" u="none" strike="noStrike" cap="none" normalizeH="0" baseline="0" noProof="0" dirty="0">
                <a:ln>
                  <a:noFill/>
                </a:ln>
                <a:solidFill>
                  <a:srgbClr val="00204D"/>
                </a:solidFill>
                <a:uLnTx/>
                <a:uFillTx/>
                <a:latin typeface="Arial"/>
                <a:ea typeface="+mj-ea"/>
                <a:cs typeface="+mj-cs"/>
              </a:rPr>
              <a:t>El mejor RTO del sector con Acronis Instant Restore</a:t>
            </a:r>
          </a:p>
        </p:txBody>
      </p:sp>
      <p:sp>
        <p:nvSpPr>
          <p:cNvPr id="40" name="Rectangle 39">
            <a:extLst>
              <a:ext uri="{FF2B5EF4-FFF2-40B4-BE49-F238E27FC236}">
                <a16:creationId xmlns:a16="http://schemas.microsoft.com/office/drawing/2014/main" id="{F97207DF-4A75-5AD0-64FE-9C80884C121F}"/>
              </a:ext>
            </a:extLst>
          </p:cNvPr>
          <p:cNvSpPr/>
          <p:nvPr/>
        </p:nvSpPr>
        <p:spPr>
          <a:xfrm>
            <a:off x="295361" y="1102662"/>
            <a:ext cx="8453352"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cap="none" normalizeH="0" baseline="0" noProof="0" dirty="0">
                <a:ln>
                  <a:noFill/>
                </a:ln>
                <a:solidFill>
                  <a:srgbClr val="005ABE"/>
                </a:solidFill>
                <a:uLnTx/>
                <a:uFillTx/>
                <a:latin typeface="Arial"/>
                <a:ea typeface="+mn-ea"/>
                <a:cs typeface="+mn-cs"/>
              </a:rPr>
              <a:t>Acronis Instant Restore es una tecnología patentada que permite recuperar en cuestión de segundos los sistemas Windows o Linux (físicos o virtuales), directamente desde el almacenamiento de copia de seguridad en su host Microsoft Hyper-V o VMware vSphere ESXi, sin traslado de datos.</a:t>
            </a:r>
          </a:p>
        </p:txBody>
      </p:sp>
      <p:sp>
        <p:nvSpPr>
          <p:cNvPr id="41" name="Rectangle 40">
            <a:extLst>
              <a:ext uri="{FF2B5EF4-FFF2-40B4-BE49-F238E27FC236}">
                <a16:creationId xmlns:a16="http://schemas.microsoft.com/office/drawing/2014/main" id="{DCB0C828-1A50-D78C-71E0-02E8A75D2C5D}"/>
              </a:ext>
            </a:extLst>
          </p:cNvPr>
          <p:cNvSpPr/>
          <p:nvPr/>
        </p:nvSpPr>
        <p:spPr>
          <a:xfrm>
            <a:off x="6742248" y="2763071"/>
            <a:ext cx="2117427" cy="1415772"/>
          </a:xfrm>
          <a:prstGeom prst="rect">
            <a:avLst/>
          </a:prstGeom>
        </p:spPr>
        <p:txBody>
          <a:bodyPr wrap="square">
            <a:spAutoFit/>
          </a:bodyPr>
          <a:lstStyle/>
          <a:p>
            <a:pPr marL="144000" marR="0" lvl="0" indent="-14400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es-ES" sz="1100" b="0" i="0" u="none" strike="noStrike" cap="none" normalizeH="0" baseline="0" noProof="0" dirty="0">
                <a:ln>
                  <a:noFill/>
                </a:ln>
                <a:solidFill>
                  <a:srgbClr val="00204D"/>
                </a:solidFill>
                <a:uLnTx/>
                <a:uFillTx/>
                <a:latin typeface="Arial"/>
                <a:ea typeface="+mn-ea"/>
                <a:cs typeface="+mn-cs"/>
              </a:rPr>
              <a:t>Tiempo de recuperación (RTO) de segundos</a:t>
            </a:r>
          </a:p>
          <a:p>
            <a:pPr marL="144000" marR="0" lvl="0" indent="-14400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es-ES" sz="1100" b="0" i="0" u="none" strike="noStrike" cap="none" normalizeH="0" baseline="0" noProof="0" dirty="0">
                <a:ln>
                  <a:noFill/>
                </a:ln>
                <a:solidFill>
                  <a:srgbClr val="00204D"/>
                </a:solidFill>
                <a:uLnTx/>
                <a:uFillTx/>
                <a:latin typeface="Arial"/>
                <a:ea typeface="+mn-ea"/>
                <a:cs typeface="+mn-cs"/>
              </a:rPr>
              <a:t>Recuperación de cualquier servidor virtual, físico o en la nube</a:t>
            </a:r>
            <a:r>
              <a:rPr kumimoji="0" lang="es-ES" sz="1100" i="0" u="none" strike="noStrike" cap="none" normalizeH="0" baseline="0" noProof="0" dirty="0">
                <a:ln>
                  <a:noFill/>
                </a:ln>
                <a:solidFill>
                  <a:srgbClr val="00204D"/>
                </a:solidFill>
                <a:uLnTx/>
                <a:uFillTx/>
                <a:latin typeface="Arial"/>
                <a:ea typeface="+mn-ea"/>
                <a:cs typeface="+mn-cs"/>
              </a:rPr>
              <a:t>, </a:t>
            </a:r>
            <a:r>
              <a:rPr kumimoji="0" lang="es-ES" sz="1100" b="0" i="0" u="none" strike="noStrike" cap="none" normalizeH="0" baseline="0" noProof="0" dirty="0">
                <a:ln>
                  <a:noFill/>
                </a:ln>
                <a:solidFill>
                  <a:srgbClr val="00204D"/>
                </a:solidFill>
                <a:uLnTx/>
                <a:uFillTx/>
                <a:latin typeface="Arial"/>
                <a:ea typeface="+mn-ea"/>
                <a:cs typeface="+mn-cs"/>
              </a:rPr>
              <a:t>Windows o Linux </a:t>
            </a:r>
          </a:p>
          <a:p>
            <a:pPr marL="144000" marR="0" lvl="0" indent="-14400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es-ES" sz="1100" b="0" i="0" u="none" strike="noStrike" cap="none" normalizeH="0" baseline="0" noProof="0" dirty="0">
                <a:ln>
                  <a:noFill/>
                </a:ln>
                <a:solidFill>
                  <a:schemeClr val="bg2"/>
                </a:solidFill>
                <a:uLnTx/>
                <a:uFillTx/>
                <a:latin typeface="Arial"/>
                <a:ea typeface="+mn-ea"/>
                <a:cs typeface="+mn-cs"/>
              </a:rPr>
              <a:t>Reducción del uso de la red</a:t>
            </a:r>
          </a:p>
        </p:txBody>
      </p:sp>
      <p:sp>
        <p:nvSpPr>
          <p:cNvPr id="42" name="Rectangle 41">
            <a:extLst>
              <a:ext uri="{FF2B5EF4-FFF2-40B4-BE49-F238E27FC236}">
                <a16:creationId xmlns:a16="http://schemas.microsoft.com/office/drawing/2014/main" id="{F0746F92-069E-9DFC-3C59-0E76139325E2}"/>
              </a:ext>
            </a:extLst>
          </p:cNvPr>
          <p:cNvSpPr/>
          <p:nvPr/>
        </p:nvSpPr>
        <p:spPr>
          <a:xfrm>
            <a:off x="295360" y="1957070"/>
            <a:ext cx="2463080" cy="342145"/>
          </a:xfrm>
          <a:prstGeom prst="rect">
            <a:avLst/>
          </a:prstGeom>
        </p:spPr>
        <p:txBody>
          <a:bodyPr wrap="square">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s-ES" sz="1600" b="1" i="0" u="none" strike="noStrike" cap="none" normalizeH="0" baseline="0" noProof="0" dirty="0">
                <a:ln>
                  <a:noFill/>
                </a:ln>
                <a:solidFill>
                  <a:srgbClr val="011F4D">
                    <a:lumMod val="75000"/>
                    <a:lumOff val="25000"/>
                  </a:srgbClr>
                </a:solidFill>
                <a:uLnTx/>
                <a:uFillTx/>
                <a:latin typeface="Arial"/>
                <a:ea typeface="+mn-ea"/>
                <a:cs typeface="+mn-cs"/>
              </a:rPr>
              <a:t>Cómo funciona</a:t>
            </a:r>
          </a:p>
        </p:txBody>
      </p:sp>
      <p:sp>
        <p:nvSpPr>
          <p:cNvPr id="43" name="Rectangle 42">
            <a:extLst>
              <a:ext uri="{FF2B5EF4-FFF2-40B4-BE49-F238E27FC236}">
                <a16:creationId xmlns:a16="http://schemas.microsoft.com/office/drawing/2014/main" id="{20BABAF2-79A0-C6A5-0AE2-6B744E6E2502}"/>
              </a:ext>
            </a:extLst>
          </p:cNvPr>
          <p:cNvSpPr/>
          <p:nvPr/>
        </p:nvSpPr>
        <p:spPr>
          <a:xfrm>
            <a:off x="6664381" y="2317759"/>
            <a:ext cx="1134937" cy="288147"/>
          </a:xfrm>
          <a:prstGeom prst="rect">
            <a:avLst/>
          </a:prstGeom>
          <a:solidFill>
            <a:srgbClr val="9DC225"/>
          </a:solidFill>
        </p:spPr>
        <p:txBody>
          <a:bodyPr wrap="square" lIns="108000" tIns="36000" rIns="72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cap="none" normalizeH="0" baseline="0" noProof="0" dirty="0">
                <a:ln>
                  <a:noFill/>
                </a:ln>
                <a:solidFill>
                  <a:srgbClr val="FFFFFF"/>
                </a:solidFill>
                <a:uLnTx/>
                <a:uFillTx/>
                <a:latin typeface="Arial"/>
                <a:ea typeface="+mn-ea"/>
                <a:cs typeface="+mn-cs"/>
              </a:rPr>
              <a:t>Ventajas</a:t>
            </a:r>
          </a:p>
        </p:txBody>
      </p:sp>
      <p:cxnSp>
        <p:nvCxnSpPr>
          <p:cNvPr id="44" name="Straight Connector 13">
            <a:extLst>
              <a:ext uri="{FF2B5EF4-FFF2-40B4-BE49-F238E27FC236}">
                <a16:creationId xmlns:a16="http://schemas.microsoft.com/office/drawing/2014/main" id="{ABDBB753-A9E1-92CE-B522-14BBD6B4C8AA}"/>
              </a:ext>
            </a:extLst>
          </p:cNvPr>
          <p:cNvCxnSpPr/>
          <p:nvPr/>
        </p:nvCxnSpPr>
        <p:spPr>
          <a:xfrm>
            <a:off x="6664381" y="2317759"/>
            <a:ext cx="0" cy="2028916"/>
          </a:xfrm>
          <a:prstGeom prst="line">
            <a:avLst/>
          </a:prstGeom>
          <a:noFill/>
          <a:ln w="6350" cap="flat" cmpd="sng" algn="ctr">
            <a:gradFill>
              <a:gsLst>
                <a:gs pos="100000">
                  <a:srgbClr val="4875B3">
                    <a:lumMod val="5000"/>
                    <a:lumOff val="95000"/>
                  </a:srgbClr>
                </a:gs>
                <a:gs pos="30000">
                  <a:srgbClr val="9DC225"/>
                </a:gs>
              </a:gsLst>
              <a:lin ang="5400000" scaled="0"/>
            </a:gradFill>
            <a:prstDash val="solid"/>
            <a:miter lim="800000"/>
          </a:ln>
          <a:effectLst/>
        </p:spPr>
      </p:cxnSp>
      <p:sp>
        <p:nvSpPr>
          <p:cNvPr id="45" name="Freeform 14">
            <a:extLst>
              <a:ext uri="{FF2B5EF4-FFF2-40B4-BE49-F238E27FC236}">
                <a16:creationId xmlns:a16="http://schemas.microsoft.com/office/drawing/2014/main" id="{386782AB-1457-2B96-1BDD-A1FA9C45A25C}"/>
              </a:ext>
            </a:extLst>
          </p:cNvPr>
          <p:cNvSpPr/>
          <p:nvPr/>
        </p:nvSpPr>
        <p:spPr>
          <a:xfrm>
            <a:off x="387837" y="2299215"/>
            <a:ext cx="2589964" cy="1598685"/>
          </a:xfrm>
          <a:custGeom>
            <a:avLst/>
            <a:gdLst>
              <a:gd name="connsiteX0" fmla="*/ 1163297 w 2512090"/>
              <a:gd name="connsiteY0" fmla="*/ 0 h 1550617"/>
              <a:gd name="connsiteX1" fmla="*/ 1806195 w 2512090"/>
              <a:gd name="connsiteY1" fmla="*/ 341826 h 1550617"/>
              <a:gd name="connsiteX2" fmla="*/ 1827243 w 2512090"/>
              <a:gd name="connsiteY2" fmla="*/ 380605 h 1550617"/>
              <a:gd name="connsiteX3" fmla="*/ 1922293 w 2512090"/>
              <a:gd name="connsiteY3" fmla="*/ 371023 h 1550617"/>
              <a:gd name="connsiteX4" fmla="*/ 2512090 w 2512090"/>
              <a:gd name="connsiteY4" fmla="*/ 960820 h 1550617"/>
              <a:gd name="connsiteX5" fmla="*/ 2041158 w 2512090"/>
              <a:gd name="connsiteY5" fmla="*/ 1538635 h 1550617"/>
              <a:gd name="connsiteX6" fmla="*/ 1938605 w 2512090"/>
              <a:gd name="connsiteY6" fmla="*/ 1548973 h 1550617"/>
              <a:gd name="connsiteX7" fmla="*/ 1938605 w 2512090"/>
              <a:gd name="connsiteY7" fmla="*/ 1550616 h 1550617"/>
              <a:gd name="connsiteX8" fmla="*/ 1922303 w 2512090"/>
              <a:gd name="connsiteY8" fmla="*/ 1550616 h 1550617"/>
              <a:gd name="connsiteX9" fmla="*/ 1922293 w 2512090"/>
              <a:gd name="connsiteY9" fmla="*/ 1550617 h 1550617"/>
              <a:gd name="connsiteX10" fmla="*/ 1922280 w 2512090"/>
              <a:gd name="connsiteY10" fmla="*/ 1550616 h 1550617"/>
              <a:gd name="connsiteX11" fmla="*/ 1163297 w 2512090"/>
              <a:gd name="connsiteY11" fmla="*/ 1550616 h 1550617"/>
              <a:gd name="connsiteX12" fmla="*/ 379506 w 2512090"/>
              <a:gd name="connsiteY12" fmla="*/ 1550616 h 1550617"/>
              <a:gd name="connsiteX13" fmla="*/ 360290 w 2512090"/>
              <a:gd name="connsiteY13" fmla="*/ 1550616 h 1550617"/>
              <a:gd name="connsiteX14" fmla="*/ 360290 w 2512090"/>
              <a:gd name="connsiteY14" fmla="*/ 1548679 h 1550617"/>
              <a:gd name="connsiteX15" fmla="*/ 303022 w 2512090"/>
              <a:gd name="connsiteY15" fmla="*/ 1542906 h 1550617"/>
              <a:gd name="connsiteX16" fmla="*/ 0 w 2512090"/>
              <a:gd name="connsiteY16" fmla="*/ 1171110 h 1550617"/>
              <a:gd name="connsiteX17" fmla="*/ 379506 w 2512090"/>
              <a:gd name="connsiteY17" fmla="*/ 791604 h 1550617"/>
              <a:gd name="connsiteX18" fmla="*/ 389736 w 2512090"/>
              <a:gd name="connsiteY18" fmla="*/ 792635 h 1550617"/>
              <a:gd name="connsiteX19" fmla="*/ 387989 w 2512090"/>
              <a:gd name="connsiteY19" fmla="*/ 775308 h 1550617"/>
              <a:gd name="connsiteX20" fmla="*/ 1163297 w 2512090"/>
              <a:gd name="connsiteY20" fmla="*/ 0 h 155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2090" h="1550617">
                <a:moveTo>
                  <a:pt x="1163297" y="0"/>
                </a:moveTo>
                <a:cubicBezTo>
                  <a:pt x="1430917" y="0"/>
                  <a:pt x="1666866" y="135593"/>
                  <a:pt x="1806195" y="341826"/>
                </a:cubicBezTo>
                <a:lnTo>
                  <a:pt x="1827243" y="380605"/>
                </a:lnTo>
                <a:lnTo>
                  <a:pt x="1922293" y="371023"/>
                </a:lnTo>
                <a:cubicBezTo>
                  <a:pt x="2248029" y="371023"/>
                  <a:pt x="2512090" y="635084"/>
                  <a:pt x="2512090" y="960820"/>
                </a:cubicBezTo>
                <a:cubicBezTo>
                  <a:pt x="2512090" y="1245839"/>
                  <a:pt x="2309919" y="1483638"/>
                  <a:pt x="2041158" y="1538635"/>
                </a:cubicBezTo>
                <a:lnTo>
                  <a:pt x="1938605" y="1548973"/>
                </a:lnTo>
                <a:lnTo>
                  <a:pt x="1938605" y="1550616"/>
                </a:lnTo>
                <a:lnTo>
                  <a:pt x="1922303" y="1550616"/>
                </a:lnTo>
                <a:lnTo>
                  <a:pt x="1922293" y="1550617"/>
                </a:lnTo>
                <a:lnTo>
                  <a:pt x="1922280" y="1550616"/>
                </a:lnTo>
                <a:lnTo>
                  <a:pt x="1163297" y="1550616"/>
                </a:lnTo>
                <a:lnTo>
                  <a:pt x="379506" y="1550616"/>
                </a:lnTo>
                <a:lnTo>
                  <a:pt x="360290" y="1550616"/>
                </a:lnTo>
                <a:lnTo>
                  <a:pt x="360290" y="1548679"/>
                </a:lnTo>
                <a:lnTo>
                  <a:pt x="303022" y="1542906"/>
                </a:lnTo>
                <a:cubicBezTo>
                  <a:pt x="130088" y="1507518"/>
                  <a:pt x="0" y="1354506"/>
                  <a:pt x="0" y="1171110"/>
                </a:cubicBezTo>
                <a:cubicBezTo>
                  <a:pt x="0" y="961515"/>
                  <a:pt x="169911" y="791604"/>
                  <a:pt x="379506" y="791604"/>
                </a:cubicBezTo>
                <a:lnTo>
                  <a:pt x="389736" y="792635"/>
                </a:lnTo>
                <a:lnTo>
                  <a:pt x="387989" y="775308"/>
                </a:lnTo>
                <a:cubicBezTo>
                  <a:pt x="387989" y="347117"/>
                  <a:pt x="735106" y="0"/>
                  <a:pt x="1163297" y="0"/>
                </a:cubicBezTo>
                <a:close/>
              </a:path>
            </a:pathLst>
          </a:custGeom>
          <a:gradFill>
            <a:gsLst>
              <a:gs pos="100000">
                <a:srgbClr val="00204D">
                  <a:lumMod val="10000"/>
                  <a:lumOff val="90000"/>
                  <a:alpha val="32000"/>
                </a:srgbClr>
              </a:gs>
              <a:gs pos="26000">
                <a:srgbClr val="00204D">
                  <a:lumMod val="25000"/>
                  <a:lumOff val="75000"/>
                  <a:alpha val="32000"/>
                </a:srgbClr>
              </a:gs>
            </a:gsLst>
            <a:lin ang="270000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FFFFF"/>
              </a:solidFill>
              <a:effectLst/>
              <a:uLnTx/>
              <a:uFillTx/>
              <a:latin typeface="Arial"/>
              <a:ea typeface="+mn-ea"/>
              <a:cs typeface="+mn-cs"/>
            </a:endParaRPr>
          </a:p>
        </p:txBody>
      </p:sp>
      <p:sp>
        <p:nvSpPr>
          <p:cNvPr id="46" name="Rounded Rectangle 15">
            <a:extLst>
              <a:ext uri="{FF2B5EF4-FFF2-40B4-BE49-F238E27FC236}">
                <a16:creationId xmlns:a16="http://schemas.microsoft.com/office/drawing/2014/main" id="{744C476F-D0C0-CBF4-BF4E-FA7EBE9E1216}"/>
              </a:ext>
            </a:extLst>
          </p:cNvPr>
          <p:cNvSpPr/>
          <p:nvPr/>
        </p:nvSpPr>
        <p:spPr>
          <a:xfrm>
            <a:off x="4958686" y="3306773"/>
            <a:ext cx="1377940" cy="501711"/>
          </a:xfrm>
          <a:prstGeom prst="rect">
            <a:avLst/>
          </a:prstGeom>
          <a:noFill/>
          <a:ln w="12700" cap="flat" cmpd="sng" algn="ctr">
            <a:noFill/>
            <a:prstDash val="solid"/>
            <a:miter lim="800000"/>
          </a:ln>
          <a:effectLst/>
        </p:spPr>
        <p:txBody>
          <a:bodyPr lIns="0" tIns="0" rIns="0" bIns="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100" b="1" i="0" u="none" strike="noStrike" cap="none" normalizeH="0" baseline="0" noProof="0" dirty="0">
                <a:ln>
                  <a:noFill/>
                </a:ln>
                <a:solidFill>
                  <a:srgbClr val="00204D"/>
                </a:solidFill>
                <a:uLnTx/>
                <a:uFillTx/>
                <a:latin typeface="Arial"/>
                <a:ea typeface="+mn-ea"/>
                <a:cs typeface="+mn-cs"/>
              </a:rPr>
              <a:t>Máquina virtual</a:t>
            </a:r>
          </a:p>
          <a:p>
            <a:pPr marL="0" marR="0" lvl="0" indent="0" defTabSz="914400" rtl="0" eaLnBrk="1" fontAlgn="auto" latinLnBrk="0" hangingPunct="1">
              <a:lnSpc>
                <a:spcPct val="100000"/>
              </a:lnSpc>
              <a:spcBef>
                <a:spcPts val="0"/>
              </a:spcBef>
              <a:spcAft>
                <a:spcPts val="0"/>
              </a:spcAft>
              <a:buClrTx/>
              <a:buSzTx/>
              <a:buFontTx/>
              <a:buNone/>
              <a:tabLst/>
              <a:defRPr/>
            </a:pPr>
            <a:r>
              <a:rPr kumimoji="0" lang="es-ES" sz="800" b="0" i="0" u="none" strike="noStrike" cap="none" normalizeH="0" baseline="0" noProof="0" dirty="0">
                <a:ln>
                  <a:noFill/>
                </a:ln>
                <a:solidFill>
                  <a:srgbClr val="00204D"/>
                </a:solidFill>
                <a:uLnTx/>
                <a:uFillTx/>
                <a:latin typeface="Arial"/>
                <a:ea typeface="+mn-ea"/>
                <a:cs typeface="+mn-cs"/>
              </a:rPr>
              <a:t>VMware ESXi/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s-ES" sz="800" b="0" i="0" u="none" strike="noStrike" cap="none" normalizeH="0" baseline="0" noProof="0" dirty="0">
                <a:ln>
                  <a:noFill/>
                </a:ln>
                <a:solidFill>
                  <a:srgbClr val="00204D"/>
                </a:solidFill>
                <a:uLnTx/>
                <a:uFillTx/>
                <a:latin typeface="Arial"/>
                <a:ea typeface="+mn-ea"/>
                <a:cs typeface="+mn-cs"/>
              </a:rPr>
              <a:t>Microsoft Hyper-V</a:t>
            </a:r>
          </a:p>
        </p:txBody>
      </p:sp>
      <p:sp>
        <p:nvSpPr>
          <p:cNvPr id="47" name="Rectangle 46">
            <a:extLst>
              <a:ext uri="{FF2B5EF4-FFF2-40B4-BE49-F238E27FC236}">
                <a16:creationId xmlns:a16="http://schemas.microsoft.com/office/drawing/2014/main" id="{C1EE63EC-3C70-C817-EA48-26A781ED0014}"/>
              </a:ext>
            </a:extLst>
          </p:cNvPr>
          <p:cNvSpPr/>
          <p:nvPr/>
        </p:nvSpPr>
        <p:spPr>
          <a:xfrm>
            <a:off x="774988" y="3512300"/>
            <a:ext cx="1091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 b="0" i="0" u="none" strike="noStrike" cap="none" normalizeH="0" baseline="0" noProof="0" dirty="0">
                <a:ln>
                  <a:noFill/>
                </a:ln>
                <a:solidFill>
                  <a:srgbClr val="00204D"/>
                </a:solidFill>
                <a:uLnTx/>
                <a:uFillTx/>
                <a:latin typeface="Arial"/>
                <a:ea typeface="+mn-ea"/>
                <a:cs typeface="+mn-cs"/>
              </a:rPr>
              <a:t>Servidor NFS virtual de Acronis</a:t>
            </a:r>
          </a:p>
        </p:txBody>
      </p:sp>
      <p:sp>
        <p:nvSpPr>
          <p:cNvPr id="48" name="Rectangle 47">
            <a:extLst>
              <a:ext uri="{FF2B5EF4-FFF2-40B4-BE49-F238E27FC236}">
                <a16:creationId xmlns:a16="http://schemas.microsoft.com/office/drawing/2014/main" id="{ED35DE16-B1BF-723C-EB4F-45BD1C7DA384}"/>
              </a:ext>
            </a:extLst>
          </p:cNvPr>
          <p:cNvSpPr/>
          <p:nvPr/>
        </p:nvSpPr>
        <p:spPr>
          <a:xfrm>
            <a:off x="980275" y="2565984"/>
            <a:ext cx="1354693"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cap="none" normalizeH="0" baseline="0" noProof="0" dirty="0">
                <a:ln>
                  <a:noFill/>
                </a:ln>
                <a:solidFill>
                  <a:srgbClr val="00204D"/>
                </a:solidFill>
                <a:uLnTx/>
                <a:uFillTx/>
                <a:latin typeface="Arial"/>
                <a:ea typeface="+mn-ea"/>
                <a:cs typeface="+mn-cs"/>
              </a:rPr>
              <a:t>Acronis Cyber</a:t>
            </a:r>
            <a:br>
              <a:rPr kumimoji="0" lang="es-ES" sz="1100" b="1" i="0" u="none" strike="noStrike" cap="none" normalizeH="0" baseline="0" noProof="0" dirty="0">
                <a:ln>
                  <a:noFill/>
                </a:ln>
                <a:solidFill>
                  <a:srgbClr val="00204D"/>
                </a:solidFill>
                <a:uLnTx/>
                <a:uFillTx/>
                <a:latin typeface="Arial"/>
                <a:ea typeface="+mn-ea"/>
                <a:cs typeface="+mn-cs"/>
              </a:rPr>
            </a:br>
            <a:r>
              <a:rPr kumimoji="0" lang="es-ES" sz="1100" b="1" i="0" u="none" strike="noStrike" cap="none" normalizeH="0" baseline="0" noProof="0" dirty="0">
                <a:ln>
                  <a:noFill/>
                </a:ln>
                <a:solidFill>
                  <a:srgbClr val="00204D"/>
                </a:solidFill>
                <a:uLnTx/>
                <a:uFillTx/>
                <a:latin typeface="Arial"/>
                <a:ea typeface="+mn-ea"/>
                <a:cs typeface="+mn-cs"/>
              </a:rPr>
              <a:t>Protect Cloud</a:t>
            </a:r>
          </a:p>
        </p:txBody>
      </p:sp>
      <p:cxnSp>
        <p:nvCxnSpPr>
          <p:cNvPr id="49" name="Straight Arrow Connector 19">
            <a:extLst>
              <a:ext uri="{FF2B5EF4-FFF2-40B4-BE49-F238E27FC236}">
                <a16:creationId xmlns:a16="http://schemas.microsoft.com/office/drawing/2014/main" id="{C725DEB9-35D7-C2E9-62B8-50A10D693073}"/>
              </a:ext>
            </a:extLst>
          </p:cNvPr>
          <p:cNvCxnSpPr>
            <a:cxnSpLocks/>
          </p:cNvCxnSpPr>
          <p:nvPr/>
        </p:nvCxnSpPr>
        <p:spPr>
          <a:xfrm flipH="1">
            <a:off x="2519464" y="3198256"/>
            <a:ext cx="2209007" cy="0"/>
          </a:xfrm>
          <a:prstGeom prst="straightConnector1">
            <a:avLst/>
          </a:prstGeom>
          <a:noFill/>
          <a:ln w="6350" cap="flat" cmpd="sng" algn="ctr">
            <a:solidFill>
              <a:srgbClr val="4875B3"/>
            </a:solidFill>
            <a:prstDash val="solid"/>
            <a:miter lim="800000"/>
            <a:tailEnd type="triangle"/>
          </a:ln>
          <a:effectLst/>
        </p:spPr>
      </p:cxnSp>
      <p:sp>
        <p:nvSpPr>
          <p:cNvPr id="50" name="TextBox 20">
            <a:extLst>
              <a:ext uri="{FF2B5EF4-FFF2-40B4-BE49-F238E27FC236}">
                <a16:creationId xmlns:a16="http://schemas.microsoft.com/office/drawing/2014/main" id="{B2C95207-C0A0-BF63-FA6E-28DEAEB48E7A}"/>
              </a:ext>
            </a:extLst>
          </p:cNvPr>
          <p:cNvSpPr txBox="1"/>
          <p:nvPr/>
        </p:nvSpPr>
        <p:spPr>
          <a:xfrm>
            <a:off x="2922333" y="3225507"/>
            <a:ext cx="2076387" cy="338554"/>
          </a:xfrm>
          <a:prstGeom prst="rect">
            <a:avLst/>
          </a:prstGeom>
          <a:noFill/>
        </p:spPr>
        <p:txBody>
          <a:bodyPr wrap="square" rtlCol="0">
            <a:spAutoFit/>
          </a:bodyPr>
          <a:lstStyle/>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800" b="0" i="0" u="none" strike="noStrike" cap="none" normalizeH="0" baseline="0" noProof="0" dirty="0">
                <a:ln>
                  <a:noFill/>
                </a:ln>
                <a:solidFill>
                  <a:srgbClr val="FFFFFF">
                    <a:lumMod val="50000"/>
                  </a:srgbClr>
                </a:solidFill>
                <a:uLnTx/>
                <a:uFillTx/>
                <a:latin typeface="Arial"/>
                <a:ea typeface="+mn-ea"/>
                <a:cs typeface="+mn-cs"/>
              </a:rPr>
              <a:t>Acceder al almacenamiento NFS</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800" b="0" i="0" u="none" strike="noStrike" cap="none" normalizeH="0" baseline="0" noProof="0" dirty="0">
                <a:ln>
                  <a:noFill/>
                </a:ln>
                <a:solidFill>
                  <a:srgbClr val="FFFFFF">
                    <a:lumMod val="50000"/>
                  </a:srgbClr>
                </a:solidFill>
                <a:uLnTx/>
                <a:uFillTx/>
                <a:latin typeface="Arial"/>
                <a:ea typeface="+mn-ea"/>
                <a:cs typeface="+mn-cs"/>
              </a:rPr>
              <a:t>Abrir los archivos de máquina virtual</a:t>
            </a:r>
          </a:p>
        </p:txBody>
      </p:sp>
      <p:sp>
        <p:nvSpPr>
          <p:cNvPr id="51" name="TextBox 21">
            <a:extLst>
              <a:ext uri="{FF2B5EF4-FFF2-40B4-BE49-F238E27FC236}">
                <a16:creationId xmlns:a16="http://schemas.microsoft.com/office/drawing/2014/main" id="{A4F35040-9D8C-650F-E3A5-339E4D190753}"/>
              </a:ext>
            </a:extLst>
          </p:cNvPr>
          <p:cNvSpPr txBox="1"/>
          <p:nvPr/>
        </p:nvSpPr>
        <p:spPr>
          <a:xfrm>
            <a:off x="2922333" y="2302630"/>
            <a:ext cx="2285393" cy="584775"/>
          </a:xfrm>
          <a:prstGeom prst="rect">
            <a:avLst/>
          </a:prstGeom>
          <a:noFill/>
        </p:spPr>
        <p:txBody>
          <a:bodyPr wrap="square" rtlCol="0">
            <a:spAutoFit/>
          </a:bodyPr>
          <a:lstStyle/>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800" b="0" i="0" u="none" strike="noStrike" cap="none" normalizeH="0" baseline="0" noProof="0" dirty="0">
                <a:ln>
                  <a:noFill/>
                </a:ln>
                <a:solidFill>
                  <a:srgbClr val="FFFFFF">
                    <a:lumMod val="50000"/>
                  </a:srgbClr>
                </a:solidFill>
                <a:uLnTx/>
                <a:uFillTx/>
                <a:latin typeface="Arial"/>
                <a:ea typeface="+mn-ea"/>
                <a:cs typeface="+mn-cs"/>
              </a:rPr>
              <a:t>Conectar el almacenamiento NFS virtual</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800" b="0" i="0" u="none" strike="noStrike" cap="none" normalizeH="0" baseline="0" noProof="0" dirty="0">
                <a:ln>
                  <a:noFill/>
                </a:ln>
                <a:solidFill>
                  <a:srgbClr val="FFFFFF">
                    <a:lumMod val="50000"/>
                  </a:srgbClr>
                </a:solidFill>
                <a:uLnTx/>
                <a:uFillTx/>
                <a:latin typeface="Arial"/>
                <a:ea typeface="+mn-ea"/>
                <a:cs typeface="+mn-cs"/>
              </a:rPr>
              <a:t>Registrar la máquina virtual</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800" b="0" i="0" u="none" strike="noStrike" cap="none" normalizeH="0" baseline="0" noProof="0" dirty="0">
                <a:ln>
                  <a:noFill/>
                </a:ln>
                <a:solidFill>
                  <a:srgbClr val="FFFFFF">
                    <a:lumMod val="50000"/>
                  </a:srgbClr>
                </a:solidFill>
                <a:uLnTx/>
                <a:uFillTx/>
                <a:latin typeface="Arial"/>
                <a:ea typeface="+mn-ea"/>
                <a:cs typeface="+mn-cs"/>
              </a:rPr>
              <a:t>Aplicar Universal Restore</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800" b="0" i="0" u="none" strike="noStrike" cap="none" normalizeH="0" baseline="0" noProof="0" dirty="0">
                <a:ln>
                  <a:noFill/>
                </a:ln>
                <a:solidFill>
                  <a:srgbClr val="FFFFFF">
                    <a:lumMod val="50000"/>
                  </a:srgbClr>
                </a:solidFill>
                <a:uLnTx/>
                <a:uFillTx/>
                <a:latin typeface="Arial"/>
                <a:ea typeface="+mn-ea"/>
                <a:cs typeface="+mn-cs"/>
              </a:rPr>
              <a:t>Iniciar/detener la máquina virtual</a:t>
            </a:r>
          </a:p>
        </p:txBody>
      </p:sp>
      <p:cxnSp>
        <p:nvCxnSpPr>
          <p:cNvPr id="52" name="Straight Arrow Connector 22">
            <a:extLst>
              <a:ext uri="{FF2B5EF4-FFF2-40B4-BE49-F238E27FC236}">
                <a16:creationId xmlns:a16="http://schemas.microsoft.com/office/drawing/2014/main" id="{FDC8DB2A-BBBE-874D-53E2-00E17F1799B0}"/>
              </a:ext>
            </a:extLst>
          </p:cNvPr>
          <p:cNvCxnSpPr/>
          <p:nvPr/>
        </p:nvCxnSpPr>
        <p:spPr>
          <a:xfrm>
            <a:off x="2130050" y="2909115"/>
            <a:ext cx="2606040" cy="0"/>
          </a:xfrm>
          <a:prstGeom prst="straightConnector1">
            <a:avLst/>
          </a:prstGeom>
          <a:noFill/>
          <a:ln w="6350" cap="flat" cmpd="sng" algn="ctr">
            <a:solidFill>
              <a:srgbClr val="4875B3"/>
            </a:solidFill>
            <a:prstDash val="solid"/>
            <a:miter lim="800000"/>
            <a:tailEnd type="triangle"/>
          </a:ln>
          <a:effectLst/>
        </p:spPr>
      </p:cxnSp>
      <p:sp>
        <p:nvSpPr>
          <p:cNvPr id="53" name="TextBox 23">
            <a:extLst>
              <a:ext uri="{FF2B5EF4-FFF2-40B4-BE49-F238E27FC236}">
                <a16:creationId xmlns:a16="http://schemas.microsoft.com/office/drawing/2014/main" id="{8B1359F1-9AA2-C3CF-7215-E2A6AD6EF0E7}"/>
              </a:ext>
            </a:extLst>
          </p:cNvPr>
          <p:cNvSpPr txBox="1"/>
          <p:nvPr/>
        </p:nvSpPr>
        <p:spPr>
          <a:xfrm>
            <a:off x="774988" y="3046190"/>
            <a:ext cx="10321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 b="0" i="0" u="none" strike="noStrike" cap="none" normalizeH="0" baseline="0" noProof="0" dirty="0">
                <a:ln>
                  <a:noFill/>
                </a:ln>
                <a:solidFill>
                  <a:srgbClr val="FFFFFF">
                    <a:lumMod val="50000"/>
                  </a:srgbClr>
                </a:solidFill>
                <a:uLnTx/>
                <a:uFillTx/>
                <a:latin typeface="Arial"/>
                <a:ea typeface="+mn-ea"/>
                <a:cs typeface="+mn-cs"/>
              </a:rPr>
              <a:t>Crear el recurso compartido virtual NFS</a:t>
            </a:r>
          </a:p>
        </p:txBody>
      </p:sp>
      <p:cxnSp>
        <p:nvCxnSpPr>
          <p:cNvPr id="54" name="Straight Arrow Connector 24">
            <a:extLst>
              <a:ext uri="{FF2B5EF4-FFF2-40B4-BE49-F238E27FC236}">
                <a16:creationId xmlns:a16="http://schemas.microsoft.com/office/drawing/2014/main" id="{3177DD9E-A5C6-3ADC-B726-D06140E6A6CC}"/>
              </a:ext>
            </a:extLst>
          </p:cNvPr>
          <p:cNvCxnSpPr/>
          <p:nvPr/>
        </p:nvCxnSpPr>
        <p:spPr>
          <a:xfrm>
            <a:off x="1701071" y="3198256"/>
            <a:ext cx="216725" cy="0"/>
          </a:xfrm>
          <a:prstGeom prst="straightConnector1">
            <a:avLst/>
          </a:prstGeom>
          <a:noFill/>
          <a:ln w="6350" cap="flat" cmpd="sng" algn="ctr">
            <a:solidFill>
              <a:srgbClr val="4875B3"/>
            </a:solidFill>
            <a:prstDash val="solid"/>
            <a:miter lim="800000"/>
            <a:tailEnd type="triangle"/>
          </a:ln>
          <a:effectLst/>
        </p:spPr>
      </p:cxnSp>
      <p:sp>
        <p:nvSpPr>
          <p:cNvPr id="55" name="Rectangle 54">
            <a:extLst>
              <a:ext uri="{FF2B5EF4-FFF2-40B4-BE49-F238E27FC236}">
                <a16:creationId xmlns:a16="http://schemas.microsoft.com/office/drawing/2014/main" id="{55B9E11B-2B5D-4167-788B-204671DF115E}"/>
              </a:ext>
            </a:extLst>
          </p:cNvPr>
          <p:cNvSpPr/>
          <p:nvPr/>
        </p:nvSpPr>
        <p:spPr>
          <a:xfrm>
            <a:off x="3813560" y="3888957"/>
            <a:ext cx="2772953" cy="5078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cap="none" normalizeH="0" baseline="0" noProof="0" dirty="0">
                <a:ln>
                  <a:noFill/>
                </a:ln>
                <a:solidFill>
                  <a:srgbClr val="00204D"/>
                </a:solidFill>
                <a:uLnTx/>
                <a:uFillTx/>
                <a:latin typeface="Arial"/>
                <a:ea typeface="+mn-ea"/>
                <a:cs typeface="+mn-cs"/>
              </a:rPr>
              <a:t>Imagen de copia de seguridad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 b="0" i="1" u="none" strike="noStrike" cap="none" normalizeH="0" baseline="0" noProof="0" dirty="0">
                <a:ln>
                  <a:noFill/>
                </a:ln>
                <a:solidFill>
                  <a:srgbClr val="00204D"/>
                </a:solidFill>
                <a:uLnTx/>
                <a:uFillTx/>
                <a:latin typeface="Arial"/>
                <a:ea typeface="+mn-ea"/>
                <a:cs typeface="+mn-cs"/>
              </a:rPr>
              <a:t>(Funciona con copias de seguridad en almacenamiento local, recursos compartidos de red o la nube)</a:t>
            </a:r>
          </a:p>
        </p:txBody>
      </p:sp>
      <p:sp>
        <p:nvSpPr>
          <p:cNvPr id="56" name="TextBox 27">
            <a:extLst>
              <a:ext uri="{FF2B5EF4-FFF2-40B4-BE49-F238E27FC236}">
                <a16:creationId xmlns:a16="http://schemas.microsoft.com/office/drawing/2014/main" id="{CD3A8EFB-4EB9-BE20-B6A2-601CD2DCC0CA}"/>
              </a:ext>
            </a:extLst>
          </p:cNvPr>
          <p:cNvSpPr txBox="1"/>
          <p:nvPr/>
        </p:nvSpPr>
        <p:spPr>
          <a:xfrm>
            <a:off x="2135172" y="4042846"/>
            <a:ext cx="98186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 b="0" i="0" u="none" strike="noStrike" cap="none" normalizeH="0" baseline="0" noProof="0" dirty="0">
                <a:ln>
                  <a:noFill/>
                </a:ln>
                <a:solidFill>
                  <a:srgbClr val="FFFFFF">
                    <a:lumMod val="50000"/>
                  </a:srgbClr>
                </a:solidFill>
                <a:uLnTx/>
                <a:uFillTx/>
                <a:latin typeface="Arial"/>
                <a:ea typeface="+mn-ea"/>
                <a:cs typeface="+mn-cs"/>
              </a:rPr>
              <a:t>Obtener solo los datos solicitados</a:t>
            </a:r>
          </a:p>
        </p:txBody>
      </p:sp>
      <p:cxnSp>
        <p:nvCxnSpPr>
          <p:cNvPr id="57" name="Straight Arrow Connector 28">
            <a:extLst>
              <a:ext uri="{FF2B5EF4-FFF2-40B4-BE49-F238E27FC236}">
                <a16:creationId xmlns:a16="http://schemas.microsoft.com/office/drawing/2014/main" id="{FEE12C09-E697-F64B-C8D7-922B50290896}"/>
              </a:ext>
            </a:extLst>
          </p:cNvPr>
          <p:cNvCxnSpPr/>
          <p:nvPr/>
        </p:nvCxnSpPr>
        <p:spPr>
          <a:xfrm>
            <a:off x="2225174" y="3992747"/>
            <a:ext cx="955166" cy="0"/>
          </a:xfrm>
          <a:prstGeom prst="straightConnector1">
            <a:avLst/>
          </a:prstGeom>
          <a:noFill/>
          <a:ln w="6350" cap="flat" cmpd="sng" algn="ctr">
            <a:solidFill>
              <a:srgbClr val="4875B3"/>
            </a:solidFill>
            <a:prstDash val="solid"/>
            <a:miter lim="800000"/>
            <a:tailEnd type="triangle"/>
          </a:ln>
          <a:effectLst/>
        </p:spPr>
      </p:cxnSp>
      <p:cxnSp>
        <p:nvCxnSpPr>
          <p:cNvPr id="58" name="Straight Connector 29">
            <a:extLst>
              <a:ext uri="{FF2B5EF4-FFF2-40B4-BE49-F238E27FC236}">
                <a16:creationId xmlns:a16="http://schemas.microsoft.com/office/drawing/2014/main" id="{894FA939-4BBF-C03C-DD17-2524A21F1232}"/>
              </a:ext>
            </a:extLst>
          </p:cNvPr>
          <p:cNvCxnSpPr/>
          <p:nvPr/>
        </p:nvCxnSpPr>
        <p:spPr>
          <a:xfrm flipV="1">
            <a:off x="2228807" y="3677739"/>
            <a:ext cx="0" cy="315008"/>
          </a:xfrm>
          <a:prstGeom prst="line">
            <a:avLst/>
          </a:prstGeom>
          <a:noFill/>
          <a:ln w="6350" cap="flat" cmpd="sng" algn="ctr">
            <a:solidFill>
              <a:srgbClr val="4875B3"/>
            </a:solidFill>
            <a:prstDash val="solid"/>
            <a:miter lim="800000"/>
          </a:ln>
          <a:effectLst/>
        </p:spPr>
      </p:cxnSp>
      <p:pic>
        <p:nvPicPr>
          <p:cNvPr id="59" name="Graphic 30">
            <a:extLst>
              <a:ext uri="{FF2B5EF4-FFF2-40B4-BE49-F238E27FC236}">
                <a16:creationId xmlns:a16="http://schemas.microsoft.com/office/drawing/2014/main" id="{8CA8B63A-B92A-B94D-5DA0-886D2EACF47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6561" y="2520298"/>
            <a:ext cx="706002" cy="706002"/>
          </a:xfrm>
          <a:prstGeom prst="rect">
            <a:avLst/>
          </a:prstGeom>
        </p:spPr>
      </p:pic>
      <p:pic>
        <p:nvPicPr>
          <p:cNvPr id="60" name="Graphic 31">
            <a:extLst>
              <a:ext uri="{FF2B5EF4-FFF2-40B4-BE49-F238E27FC236}">
                <a16:creationId xmlns:a16="http://schemas.microsoft.com/office/drawing/2014/main" id="{E9150367-EA9B-E9F5-1B18-4DCF96125F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57070" y="3930925"/>
            <a:ext cx="378624" cy="428443"/>
          </a:xfrm>
          <a:prstGeom prst="rect">
            <a:avLst/>
          </a:prstGeom>
        </p:spPr>
      </p:pic>
      <p:pic>
        <p:nvPicPr>
          <p:cNvPr id="61" name="Graphic 33">
            <a:extLst>
              <a:ext uri="{FF2B5EF4-FFF2-40B4-BE49-F238E27FC236}">
                <a16:creationId xmlns:a16="http://schemas.microsoft.com/office/drawing/2014/main" id="{96C4F17D-85F3-459F-365B-3971F3C4A7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35188" y="3054062"/>
            <a:ext cx="397343" cy="557674"/>
          </a:xfrm>
          <a:prstGeom prst="rect">
            <a:avLst/>
          </a:prstGeom>
        </p:spPr>
      </p:pic>
    </p:spTree>
    <p:extLst>
      <p:ext uri="{BB962C8B-B14F-4D97-AF65-F5344CB8AC3E}">
        <p14:creationId xmlns:p14="http://schemas.microsoft.com/office/powerpoint/2010/main" val="1545383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le 1">
            <a:extLst>
              <a:ext uri="{FF2B5EF4-FFF2-40B4-BE49-F238E27FC236}">
                <a16:creationId xmlns:a16="http://schemas.microsoft.com/office/drawing/2014/main" id="{0D837821-D358-D81F-C559-CCBA81E9C929}"/>
              </a:ext>
            </a:extLst>
          </p:cNvPr>
          <p:cNvSpPr>
            <a:spLocks noGrp="1"/>
          </p:cNvSpPr>
          <p:nvPr>
            <p:ph type="title"/>
          </p:nvPr>
        </p:nvSpPr>
        <p:spPr>
          <a:xfrm>
            <a:off x="383607" y="237317"/>
            <a:ext cx="8365106" cy="428434"/>
          </a:xfrm>
        </p:spPr>
        <p:txBody>
          <a:bodyPr/>
          <a:lstStyle/>
          <a:p>
            <a:r>
              <a:rPr lang="es-ES" sz="2400" dirty="0"/>
              <a:t>Copias de seguridad inmutables</a:t>
            </a:r>
          </a:p>
        </p:txBody>
      </p:sp>
      <p:sp>
        <p:nvSpPr>
          <p:cNvPr id="70" name="Content Placeholder 2">
            <a:extLst>
              <a:ext uri="{FF2B5EF4-FFF2-40B4-BE49-F238E27FC236}">
                <a16:creationId xmlns:a16="http://schemas.microsoft.com/office/drawing/2014/main" id="{A5075753-0B86-CE77-FDAE-7D69C2DA0DDA}"/>
              </a:ext>
            </a:extLst>
          </p:cNvPr>
          <p:cNvSpPr>
            <a:spLocks noGrp="1"/>
          </p:cNvSpPr>
          <p:nvPr>
            <p:ph sz="quarter" idx="10"/>
          </p:nvPr>
        </p:nvSpPr>
        <p:spPr>
          <a:xfrm>
            <a:off x="385794" y="1280478"/>
            <a:ext cx="4769680" cy="2555506"/>
          </a:xfrm>
        </p:spPr>
        <p:txBody>
          <a:bodyPr/>
          <a:lstStyle/>
          <a:p>
            <a:pPr marL="0" indent="0">
              <a:buNone/>
            </a:pPr>
            <a:r>
              <a:rPr lang="es-ES" dirty="0"/>
              <a:t>Asegúrese de no perder ninguna copia de seguridad y garantice la rápida recuperación de los datos tras un ataque de malware o en caso de eliminación accidental o maliciosa de las copias de seguridad.</a:t>
            </a:r>
          </a:p>
          <a:p>
            <a:pPr marL="0" indent="0">
              <a:buNone/>
            </a:pPr>
            <a:endParaRPr lang="en-US" sz="500" dirty="0"/>
          </a:p>
          <a:p>
            <a:pPr marL="0" indent="0">
              <a:buNone/>
            </a:pPr>
            <a:r>
              <a:rPr lang="es-ES" b="1" dirty="0"/>
              <a:t>Casos de uso:</a:t>
            </a:r>
          </a:p>
          <a:p>
            <a:r>
              <a:rPr lang="es-ES" dirty="0">
                <a:solidFill>
                  <a:schemeClr val="tx2"/>
                </a:solidFill>
              </a:rPr>
              <a:t>Actividad externa maliciosa </a:t>
            </a:r>
            <a:r>
              <a:rPr lang="es-ES" dirty="0"/>
              <a:t>(p. ej., datos dañados o comprometidos) </a:t>
            </a:r>
          </a:p>
          <a:p>
            <a:r>
              <a:rPr lang="es-ES" dirty="0">
                <a:solidFill>
                  <a:schemeClr val="tx2"/>
                </a:solidFill>
              </a:rPr>
              <a:t>Eliminación accidental de datos</a:t>
            </a:r>
          </a:p>
          <a:p>
            <a:r>
              <a:rPr lang="es-ES" dirty="0">
                <a:solidFill>
                  <a:schemeClr val="tx2"/>
                </a:solidFill>
              </a:rPr>
              <a:t>Actividad interna maliciosa </a:t>
            </a:r>
            <a:r>
              <a:rPr lang="es-ES" dirty="0"/>
              <a:t>(p. ej., modificación de la retención de copias de seguridad o eliminación de los puntos de restauración)</a:t>
            </a:r>
          </a:p>
        </p:txBody>
      </p:sp>
      <p:sp>
        <p:nvSpPr>
          <p:cNvPr id="71" name="Text Placeholder 4">
            <a:extLst>
              <a:ext uri="{FF2B5EF4-FFF2-40B4-BE49-F238E27FC236}">
                <a16:creationId xmlns:a16="http://schemas.microsoft.com/office/drawing/2014/main" id="{6D8EE0D7-1C57-E212-3E4D-A3FBFF8CEE8A}"/>
              </a:ext>
            </a:extLst>
          </p:cNvPr>
          <p:cNvSpPr txBox="1">
            <a:spLocks/>
          </p:cNvSpPr>
          <p:nvPr/>
        </p:nvSpPr>
        <p:spPr>
          <a:xfrm>
            <a:off x="383607" y="735013"/>
            <a:ext cx="8365106" cy="215900"/>
          </a:xfrm>
          <a:prstGeom prst="rect">
            <a:avLst/>
          </a:prstGeom>
        </p:spPr>
        <p:txBody>
          <a:bodyPr lIns="0" tIns="0" rIns="0" bIns="0">
            <a:noAutofit/>
          </a:bodyPr>
          <a:lstStyle>
            <a:lvl1pPr marL="0" indent="0" algn="l" defTabSz="685800" rtl="0" eaLnBrk="1" latinLnBrk="0" hangingPunct="1">
              <a:lnSpc>
                <a:spcPct val="100000"/>
              </a:lnSpc>
              <a:spcBef>
                <a:spcPts val="600"/>
              </a:spcBef>
              <a:buFont typeface="Arial" panose="020B0604020202020204" pitchFamily="34" charset="0"/>
              <a:buNone/>
              <a:defRPr lang="en-US" sz="1800" b="0" kern="1200" dirty="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r>
              <a:rPr lang="es-ES" sz="1600" dirty="0"/>
              <a:t>Refuerce el cumplimiento de normativas y evite la pérdida de datos retrasando la eliminación de las copias de seguridad</a:t>
            </a:r>
          </a:p>
        </p:txBody>
      </p:sp>
      <p:grpSp>
        <p:nvGrpSpPr>
          <p:cNvPr id="72" name="Group 12">
            <a:extLst>
              <a:ext uri="{FF2B5EF4-FFF2-40B4-BE49-F238E27FC236}">
                <a16:creationId xmlns:a16="http://schemas.microsoft.com/office/drawing/2014/main" id="{E926AD20-60B2-91BF-6007-8E208815224A}"/>
              </a:ext>
            </a:extLst>
          </p:cNvPr>
          <p:cNvGrpSpPr/>
          <p:nvPr/>
        </p:nvGrpSpPr>
        <p:grpSpPr>
          <a:xfrm>
            <a:off x="374650" y="4126711"/>
            <a:ext cx="8712583" cy="429130"/>
            <a:chOff x="374650" y="4126711"/>
            <a:chExt cx="8712583" cy="429130"/>
          </a:xfrm>
        </p:grpSpPr>
        <p:sp>
          <p:nvSpPr>
            <p:cNvPr id="73" name="Freeform 21">
              <a:extLst>
                <a:ext uri="{FF2B5EF4-FFF2-40B4-BE49-F238E27FC236}">
                  <a16:creationId xmlns:a16="http://schemas.microsoft.com/office/drawing/2014/main" id="{767803AC-1CFF-7E01-D0EB-335E3E02324D}"/>
                </a:ext>
              </a:extLst>
            </p:cNvPr>
            <p:cNvSpPr/>
            <p:nvPr/>
          </p:nvSpPr>
          <p:spPr>
            <a:xfrm>
              <a:off x="379731" y="4211216"/>
              <a:ext cx="1213938" cy="344625"/>
            </a:xfrm>
            <a:custGeom>
              <a:avLst/>
              <a:gdLst>
                <a:gd name="connsiteX0" fmla="*/ 0 w 2315151"/>
                <a:gd name="connsiteY0" fmla="*/ 0 h 800901"/>
                <a:gd name="connsiteX1" fmla="*/ 2315151 w 2315151"/>
                <a:gd name="connsiteY1" fmla="*/ 0 h 800901"/>
                <a:gd name="connsiteX2" fmla="*/ 2315151 w 2315151"/>
                <a:gd name="connsiteY2" fmla="*/ 800901 h 800901"/>
                <a:gd name="connsiteX3" fmla="*/ 0 w 2315151"/>
                <a:gd name="connsiteY3" fmla="*/ 800901 h 800901"/>
                <a:gd name="connsiteX4" fmla="*/ 0 w 2315151"/>
                <a:gd name="connsiteY4" fmla="*/ 0 h 800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151" h="800901">
                  <a:moveTo>
                    <a:pt x="0" y="0"/>
                  </a:moveTo>
                  <a:lnTo>
                    <a:pt x="2315151" y="0"/>
                  </a:lnTo>
                  <a:lnTo>
                    <a:pt x="2315151" y="800901"/>
                  </a:lnTo>
                  <a:lnTo>
                    <a:pt x="0" y="800901"/>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defTabSz="622300" rtl="0" eaLnBrk="1" fontAlgn="auto" latinLnBrk="0" hangingPunct="1">
                <a:lnSpc>
                  <a:spcPct val="90000"/>
                </a:lnSpc>
                <a:spcBef>
                  <a:spcPct val="0"/>
                </a:spcBef>
                <a:spcAft>
                  <a:spcPct val="35000"/>
                </a:spcAft>
                <a:buClrTx/>
                <a:buSzTx/>
                <a:buFontTx/>
                <a:buNone/>
                <a:tabLst/>
                <a:defRPr/>
              </a:pPr>
              <a:r>
                <a:rPr kumimoji="0" lang="es-ES" sz="1600" b="1" i="0" u="none" strike="noStrike" cap="none" normalizeH="0" baseline="0" noProof="0" dirty="0">
                  <a:ln>
                    <a:noFill/>
                  </a:ln>
                  <a:solidFill>
                    <a:srgbClr val="00204D"/>
                  </a:solidFill>
                  <a:uLnTx/>
                  <a:uFillTx/>
                  <a:latin typeface="Arial"/>
                  <a:ea typeface="+mn-ea"/>
                  <a:cs typeface="+mn-cs"/>
                </a:rPr>
                <a:t>¿Por qué?</a:t>
              </a:r>
            </a:p>
          </p:txBody>
        </p:sp>
        <p:sp>
          <p:nvSpPr>
            <p:cNvPr id="74" name="Freeform 22">
              <a:extLst>
                <a:ext uri="{FF2B5EF4-FFF2-40B4-BE49-F238E27FC236}">
                  <a16:creationId xmlns:a16="http://schemas.microsoft.com/office/drawing/2014/main" id="{4960345A-B62A-DB6B-20F3-7685F61B785C}"/>
                </a:ext>
              </a:extLst>
            </p:cNvPr>
            <p:cNvSpPr/>
            <p:nvPr/>
          </p:nvSpPr>
          <p:spPr>
            <a:xfrm>
              <a:off x="1512000" y="4211216"/>
              <a:ext cx="7575233" cy="344625"/>
            </a:xfrm>
            <a:custGeom>
              <a:avLst/>
              <a:gdLst>
                <a:gd name="connsiteX0" fmla="*/ 0 w 2315151"/>
                <a:gd name="connsiteY0" fmla="*/ 0 h 800901"/>
                <a:gd name="connsiteX1" fmla="*/ 2315151 w 2315151"/>
                <a:gd name="connsiteY1" fmla="*/ 0 h 800901"/>
                <a:gd name="connsiteX2" fmla="*/ 2315151 w 2315151"/>
                <a:gd name="connsiteY2" fmla="*/ 800901 h 800901"/>
                <a:gd name="connsiteX3" fmla="*/ 0 w 2315151"/>
                <a:gd name="connsiteY3" fmla="*/ 800901 h 800901"/>
                <a:gd name="connsiteX4" fmla="*/ 0 w 2315151"/>
                <a:gd name="connsiteY4" fmla="*/ 0 h 800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151" h="800901">
                  <a:moveTo>
                    <a:pt x="0" y="0"/>
                  </a:moveTo>
                  <a:lnTo>
                    <a:pt x="2315151" y="0"/>
                  </a:lnTo>
                  <a:lnTo>
                    <a:pt x="2315151" y="800901"/>
                  </a:lnTo>
                  <a:lnTo>
                    <a:pt x="0" y="800901"/>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1">
                <a:lnSpc>
                  <a:spcPct val="110000"/>
                </a:lnSpc>
                <a:spcBef>
                  <a:spcPts val="600"/>
                </a:spcBef>
                <a:buSzPct val="100000"/>
                <a:defRPr/>
              </a:pPr>
              <a:r>
                <a:rPr lang="es-ES" sz="1200" dirty="0">
                  <a:solidFill>
                    <a:srgbClr val="005ABE"/>
                  </a:solidFill>
                </a:rPr>
                <a:t>Garantiza que los datos están siempre protegidos y son recuperables ante cualquier caso de fallo. </a:t>
              </a:r>
            </a:p>
          </p:txBody>
        </p:sp>
        <p:cxnSp>
          <p:nvCxnSpPr>
            <p:cNvPr id="75" name="Straight Connector 15">
              <a:extLst>
                <a:ext uri="{FF2B5EF4-FFF2-40B4-BE49-F238E27FC236}">
                  <a16:creationId xmlns:a16="http://schemas.microsoft.com/office/drawing/2014/main" id="{3CABD4D6-6D19-338C-3520-6D7E47499695}"/>
                </a:ext>
              </a:extLst>
            </p:cNvPr>
            <p:cNvCxnSpPr/>
            <p:nvPr/>
          </p:nvCxnSpPr>
          <p:spPr>
            <a:xfrm>
              <a:off x="374650" y="4126711"/>
              <a:ext cx="8374063" cy="622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76" name="Graphic 11">
            <a:extLst>
              <a:ext uri="{FF2B5EF4-FFF2-40B4-BE49-F238E27FC236}">
                <a16:creationId xmlns:a16="http://schemas.microsoft.com/office/drawing/2014/main" id="{993C9770-AECA-048A-D39A-95285303A1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76289" y="1362280"/>
            <a:ext cx="793824" cy="898274"/>
          </a:xfrm>
          <a:prstGeom prst="rect">
            <a:avLst/>
          </a:prstGeom>
        </p:spPr>
      </p:pic>
      <p:pic>
        <p:nvPicPr>
          <p:cNvPr id="77" name="Graphic 12">
            <a:extLst>
              <a:ext uri="{FF2B5EF4-FFF2-40B4-BE49-F238E27FC236}">
                <a16:creationId xmlns:a16="http://schemas.microsoft.com/office/drawing/2014/main" id="{B5EA2243-CC50-4910-7ECF-5D14DE1FCBEC}"/>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82434" y="1175805"/>
            <a:ext cx="757604" cy="757604"/>
          </a:xfrm>
          <a:prstGeom prst="rect">
            <a:avLst/>
          </a:prstGeom>
        </p:spPr>
      </p:pic>
      <p:sp>
        <p:nvSpPr>
          <p:cNvPr id="78" name="Rectangle 77">
            <a:extLst>
              <a:ext uri="{FF2B5EF4-FFF2-40B4-BE49-F238E27FC236}">
                <a16:creationId xmlns:a16="http://schemas.microsoft.com/office/drawing/2014/main" id="{943D76CE-0052-8985-FEAF-B95D73B956DF}"/>
              </a:ext>
            </a:extLst>
          </p:cNvPr>
          <p:cNvSpPr/>
          <p:nvPr/>
        </p:nvSpPr>
        <p:spPr>
          <a:xfrm>
            <a:off x="5744322" y="3591729"/>
            <a:ext cx="2257756" cy="1692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nchor="t">
            <a:spAutoFit/>
          </a:bodyPr>
          <a:lstStyle/>
          <a:p>
            <a:pPr algn="ctr"/>
            <a:r>
              <a:rPr lang="es-ES" sz="1100" dirty="0">
                <a:solidFill>
                  <a:schemeClr val="bg2"/>
                </a:solidFill>
              </a:rPr>
              <a:t>Ataques de ransomware</a:t>
            </a:r>
          </a:p>
        </p:txBody>
      </p:sp>
      <p:sp>
        <p:nvSpPr>
          <p:cNvPr id="79" name="Rectangle 78">
            <a:extLst>
              <a:ext uri="{FF2B5EF4-FFF2-40B4-BE49-F238E27FC236}">
                <a16:creationId xmlns:a16="http://schemas.microsoft.com/office/drawing/2014/main" id="{1843F9AB-B52D-F37F-56C0-30A5774A7B6C}"/>
              </a:ext>
            </a:extLst>
          </p:cNvPr>
          <p:cNvSpPr/>
          <p:nvPr/>
        </p:nvSpPr>
        <p:spPr>
          <a:xfrm>
            <a:off x="7852230" y="3113733"/>
            <a:ext cx="927364"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nchor="t">
            <a:spAutoFit/>
          </a:bodyPr>
          <a:lstStyle/>
          <a:p>
            <a:pPr algn="ctr"/>
            <a:r>
              <a:rPr lang="es-ES" sz="1100" dirty="0">
                <a:solidFill>
                  <a:schemeClr val="bg2"/>
                </a:solidFill>
              </a:rPr>
              <a:t>Eliminación</a:t>
            </a:r>
            <a:br>
              <a:rPr lang="es-ES" sz="1100" dirty="0">
                <a:solidFill>
                  <a:schemeClr val="bg2"/>
                </a:solidFill>
              </a:rPr>
            </a:br>
            <a:r>
              <a:rPr lang="es-ES" sz="1100" dirty="0">
                <a:solidFill>
                  <a:schemeClr val="bg2"/>
                </a:solidFill>
              </a:rPr>
              <a:t>accidental</a:t>
            </a:r>
          </a:p>
        </p:txBody>
      </p:sp>
      <p:sp>
        <p:nvSpPr>
          <p:cNvPr id="80" name="Rectangle 79">
            <a:extLst>
              <a:ext uri="{FF2B5EF4-FFF2-40B4-BE49-F238E27FC236}">
                <a16:creationId xmlns:a16="http://schemas.microsoft.com/office/drawing/2014/main" id="{53873BB1-9C01-E723-D271-EA6F9E464440}"/>
              </a:ext>
            </a:extLst>
          </p:cNvPr>
          <p:cNvSpPr/>
          <p:nvPr/>
        </p:nvSpPr>
        <p:spPr>
          <a:xfrm>
            <a:off x="5076749" y="3113733"/>
            <a:ext cx="1056792" cy="1692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nchor="t">
            <a:spAutoFit/>
          </a:bodyPr>
          <a:lstStyle/>
          <a:p>
            <a:pPr algn="ctr"/>
            <a:r>
              <a:rPr lang="es-ES" sz="1100" dirty="0">
                <a:solidFill>
                  <a:schemeClr val="bg2"/>
                </a:solidFill>
              </a:rPr>
              <a:t>Hackers</a:t>
            </a:r>
          </a:p>
        </p:txBody>
      </p:sp>
      <p:pic>
        <p:nvPicPr>
          <p:cNvPr id="81" name="Graphic 17">
            <a:extLst>
              <a:ext uri="{FF2B5EF4-FFF2-40B4-BE49-F238E27FC236}">
                <a16:creationId xmlns:a16="http://schemas.microsoft.com/office/drawing/2014/main" id="{327145CA-07A9-D43F-44E4-76497669BB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72578" y="2979763"/>
            <a:ext cx="601242" cy="495390"/>
          </a:xfrm>
          <a:prstGeom prst="rect">
            <a:avLst/>
          </a:prstGeom>
        </p:spPr>
      </p:pic>
      <p:cxnSp>
        <p:nvCxnSpPr>
          <p:cNvPr id="82" name="Straight Connector 22">
            <a:extLst>
              <a:ext uri="{FF2B5EF4-FFF2-40B4-BE49-F238E27FC236}">
                <a16:creationId xmlns:a16="http://schemas.microsoft.com/office/drawing/2014/main" id="{A5D6553E-2F79-AC5F-3CF2-07E94447583D}"/>
              </a:ext>
            </a:extLst>
          </p:cNvPr>
          <p:cNvCxnSpPr>
            <a:cxnSpLocks/>
          </p:cNvCxnSpPr>
          <p:nvPr/>
        </p:nvCxnSpPr>
        <p:spPr>
          <a:xfrm>
            <a:off x="6870144" y="2379212"/>
            <a:ext cx="0" cy="500061"/>
          </a:xfrm>
          <a:prstGeom prst="line">
            <a:avLst/>
          </a:prstGeom>
          <a:ln w="9525">
            <a:solidFill>
              <a:schemeClr val="accent1"/>
            </a:solidFill>
            <a:prstDash val="dash"/>
            <a:headEnd type="arrow"/>
          </a:ln>
        </p:spPr>
        <p:style>
          <a:lnRef idx="1">
            <a:schemeClr val="accent1"/>
          </a:lnRef>
          <a:fillRef idx="0">
            <a:schemeClr val="accent1"/>
          </a:fillRef>
          <a:effectRef idx="0">
            <a:schemeClr val="accent1"/>
          </a:effectRef>
          <a:fontRef idx="minor">
            <a:schemeClr val="tx1"/>
          </a:fontRef>
        </p:style>
      </p:cxnSp>
      <p:cxnSp>
        <p:nvCxnSpPr>
          <p:cNvPr id="83" name="Straight Connector 23">
            <a:extLst>
              <a:ext uri="{FF2B5EF4-FFF2-40B4-BE49-F238E27FC236}">
                <a16:creationId xmlns:a16="http://schemas.microsoft.com/office/drawing/2014/main" id="{04217AEB-E8DB-5198-8FED-B9030C26448C}"/>
              </a:ext>
            </a:extLst>
          </p:cNvPr>
          <p:cNvCxnSpPr>
            <a:cxnSpLocks/>
          </p:cNvCxnSpPr>
          <p:nvPr/>
        </p:nvCxnSpPr>
        <p:spPr>
          <a:xfrm>
            <a:off x="7358421" y="2275750"/>
            <a:ext cx="643656" cy="221467"/>
          </a:xfrm>
          <a:prstGeom prst="line">
            <a:avLst/>
          </a:prstGeom>
          <a:ln w="9525">
            <a:solidFill>
              <a:schemeClr val="accent1"/>
            </a:solidFill>
            <a:prstDash val="dash"/>
            <a:headEnd type="arrow"/>
          </a:ln>
        </p:spPr>
        <p:style>
          <a:lnRef idx="1">
            <a:schemeClr val="accent1"/>
          </a:lnRef>
          <a:fillRef idx="0">
            <a:schemeClr val="accent1"/>
          </a:fillRef>
          <a:effectRef idx="0">
            <a:schemeClr val="accent1"/>
          </a:effectRef>
          <a:fontRef idx="minor">
            <a:schemeClr val="tx1"/>
          </a:fontRef>
        </p:style>
      </p:cxnSp>
      <p:cxnSp>
        <p:nvCxnSpPr>
          <p:cNvPr id="84" name="Straight Connector 24">
            <a:extLst>
              <a:ext uri="{FF2B5EF4-FFF2-40B4-BE49-F238E27FC236}">
                <a16:creationId xmlns:a16="http://schemas.microsoft.com/office/drawing/2014/main" id="{EA4E34BD-E279-08BE-AE60-70EE1C5377D3}"/>
              </a:ext>
            </a:extLst>
          </p:cNvPr>
          <p:cNvCxnSpPr>
            <a:cxnSpLocks/>
          </p:cNvCxnSpPr>
          <p:nvPr/>
        </p:nvCxnSpPr>
        <p:spPr>
          <a:xfrm flipH="1">
            <a:off x="5741114" y="2275750"/>
            <a:ext cx="643656" cy="221467"/>
          </a:xfrm>
          <a:prstGeom prst="line">
            <a:avLst/>
          </a:prstGeom>
          <a:ln w="9525">
            <a:solidFill>
              <a:schemeClr val="accent1"/>
            </a:solidFill>
            <a:prstDash val="dash"/>
            <a:headEnd type="arrow"/>
          </a:ln>
        </p:spPr>
        <p:style>
          <a:lnRef idx="1">
            <a:schemeClr val="accent1"/>
          </a:lnRef>
          <a:fillRef idx="0">
            <a:schemeClr val="accent1"/>
          </a:fillRef>
          <a:effectRef idx="0">
            <a:schemeClr val="accent1"/>
          </a:effectRef>
          <a:fontRef idx="minor">
            <a:schemeClr val="tx1"/>
          </a:fontRef>
        </p:style>
      </p:cxnSp>
      <p:grpSp>
        <p:nvGrpSpPr>
          <p:cNvPr id="85" name="Group 25">
            <a:extLst>
              <a:ext uri="{FF2B5EF4-FFF2-40B4-BE49-F238E27FC236}">
                <a16:creationId xmlns:a16="http://schemas.microsoft.com/office/drawing/2014/main" id="{B7C6F6DB-F10C-4A3B-4B52-359C1741A0B8}"/>
              </a:ext>
            </a:extLst>
          </p:cNvPr>
          <p:cNvGrpSpPr/>
          <p:nvPr/>
        </p:nvGrpSpPr>
        <p:grpSpPr>
          <a:xfrm>
            <a:off x="7574165" y="2273436"/>
            <a:ext cx="226938" cy="226938"/>
            <a:chOff x="5442652" y="2220915"/>
            <a:chExt cx="300969" cy="300969"/>
          </a:xfrm>
        </p:grpSpPr>
        <p:sp>
          <p:nvSpPr>
            <p:cNvPr id="86" name="Oval 26">
              <a:extLst>
                <a:ext uri="{FF2B5EF4-FFF2-40B4-BE49-F238E27FC236}">
                  <a16:creationId xmlns:a16="http://schemas.microsoft.com/office/drawing/2014/main" id="{90B588C2-5B59-66D7-CDBE-1BA0E41B55E7}"/>
                </a:ext>
              </a:extLst>
            </p:cNvPr>
            <p:cNvSpPr/>
            <p:nvPr/>
          </p:nvSpPr>
          <p:spPr>
            <a:xfrm>
              <a:off x="5442652" y="2220915"/>
              <a:ext cx="300969" cy="30096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sp>
          <p:nvSpPr>
            <p:cNvPr id="87" name="Multiply 59">
              <a:extLst>
                <a:ext uri="{FF2B5EF4-FFF2-40B4-BE49-F238E27FC236}">
                  <a16:creationId xmlns:a16="http://schemas.microsoft.com/office/drawing/2014/main" id="{CBF7C62E-C05D-A723-106B-05D32D5DE2D8}"/>
                </a:ext>
              </a:extLst>
            </p:cNvPr>
            <p:cNvSpPr/>
            <p:nvPr/>
          </p:nvSpPr>
          <p:spPr>
            <a:xfrm>
              <a:off x="5495357" y="2273162"/>
              <a:ext cx="195559" cy="196475"/>
            </a:xfrm>
            <a:prstGeom prst="mathMultiply">
              <a:avLst>
                <a:gd name="adj1" fmla="val 20273"/>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grpSp>
      <p:grpSp>
        <p:nvGrpSpPr>
          <p:cNvPr id="88" name="Group 28">
            <a:extLst>
              <a:ext uri="{FF2B5EF4-FFF2-40B4-BE49-F238E27FC236}">
                <a16:creationId xmlns:a16="http://schemas.microsoft.com/office/drawing/2014/main" id="{D4145586-CA13-AC24-F037-6B3E75813D4B}"/>
              </a:ext>
            </a:extLst>
          </p:cNvPr>
          <p:cNvGrpSpPr/>
          <p:nvPr/>
        </p:nvGrpSpPr>
        <p:grpSpPr>
          <a:xfrm>
            <a:off x="6756675" y="2572629"/>
            <a:ext cx="226938" cy="226938"/>
            <a:chOff x="5442652" y="2220915"/>
            <a:chExt cx="300969" cy="300969"/>
          </a:xfrm>
        </p:grpSpPr>
        <p:sp>
          <p:nvSpPr>
            <p:cNvPr id="89" name="Oval 29">
              <a:extLst>
                <a:ext uri="{FF2B5EF4-FFF2-40B4-BE49-F238E27FC236}">
                  <a16:creationId xmlns:a16="http://schemas.microsoft.com/office/drawing/2014/main" id="{4476BA1F-E175-4F7B-5B60-9198B4FD840C}"/>
                </a:ext>
              </a:extLst>
            </p:cNvPr>
            <p:cNvSpPr/>
            <p:nvPr/>
          </p:nvSpPr>
          <p:spPr>
            <a:xfrm>
              <a:off x="5442652" y="2220915"/>
              <a:ext cx="300969" cy="30096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sp>
          <p:nvSpPr>
            <p:cNvPr id="90" name="Multiply 59">
              <a:extLst>
                <a:ext uri="{FF2B5EF4-FFF2-40B4-BE49-F238E27FC236}">
                  <a16:creationId xmlns:a16="http://schemas.microsoft.com/office/drawing/2014/main" id="{350ED902-B770-B7DC-882B-661CEA7E6B3A}"/>
                </a:ext>
              </a:extLst>
            </p:cNvPr>
            <p:cNvSpPr/>
            <p:nvPr/>
          </p:nvSpPr>
          <p:spPr>
            <a:xfrm>
              <a:off x="5495357" y="2273162"/>
              <a:ext cx="195559" cy="196475"/>
            </a:xfrm>
            <a:prstGeom prst="mathMultiply">
              <a:avLst>
                <a:gd name="adj1" fmla="val 20273"/>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grpSp>
      <p:grpSp>
        <p:nvGrpSpPr>
          <p:cNvPr id="91" name="Group 31">
            <a:extLst>
              <a:ext uri="{FF2B5EF4-FFF2-40B4-BE49-F238E27FC236}">
                <a16:creationId xmlns:a16="http://schemas.microsoft.com/office/drawing/2014/main" id="{7EB5A751-EDCB-3AF2-DFAA-1EC9CC3187C1}"/>
              </a:ext>
            </a:extLst>
          </p:cNvPr>
          <p:cNvGrpSpPr/>
          <p:nvPr/>
        </p:nvGrpSpPr>
        <p:grpSpPr>
          <a:xfrm>
            <a:off x="5946343" y="2273436"/>
            <a:ext cx="226938" cy="226938"/>
            <a:chOff x="5442652" y="2220915"/>
            <a:chExt cx="300969" cy="300969"/>
          </a:xfrm>
        </p:grpSpPr>
        <p:sp>
          <p:nvSpPr>
            <p:cNvPr id="92" name="Oval 32">
              <a:extLst>
                <a:ext uri="{FF2B5EF4-FFF2-40B4-BE49-F238E27FC236}">
                  <a16:creationId xmlns:a16="http://schemas.microsoft.com/office/drawing/2014/main" id="{C44C214C-CD07-D5C3-2688-7EF4506D6205}"/>
                </a:ext>
              </a:extLst>
            </p:cNvPr>
            <p:cNvSpPr/>
            <p:nvPr/>
          </p:nvSpPr>
          <p:spPr>
            <a:xfrm>
              <a:off x="5442652" y="2220915"/>
              <a:ext cx="300969" cy="30096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sp>
          <p:nvSpPr>
            <p:cNvPr id="93" name="Multiply 59">
              <a:extLst>
                <a:ext uri="{FF2B5EF4-FFF2-40B4-BE49-F238E27FC236}">
                  <a16:creationId xmlns:a16="http://schemas.microsoft.com/office/drawing/2014/main" id="{94702B53-60BB-B605-9FD7-57F71AA5B591}"/>
                </a:ext>
              </a:extLst>
            </p:cNvPr>
            <p:cNvSpPr/>
            <p:nvPr/>
          </p:nvSpPr>
          <p:spPr>
            <a:xfrm>
              <a:off x="5495357" y="2273162"/>
              <a:ext cx="195559" cy="196475"/>
            </a:xfrm>
            <a:prstGeom prst="mathMultiply">
              <a:avLst>
                <a:gd name="adj1" fmla="val 20273"/>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grpSp>
      <p:pic>
        <p:nvPicPr>
          <p:cNvPr id="94" name="Graphic 30">
            <a:extLst>
              <a:ext uri="{FF2B5EF4-FFF2-40B4-BE49-F238E27FC236}">
                <a16:creationId xmlns:a16="http://schemas.microsoft.com/office/drawing/2014/main" id="{53FEB4EB-1A01-68C2-50B3-D2A36A7105D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47970" y="2465413"/>
            <a:ext cx="514350" cy="514350"/>
          </a:xfrm>
          <a:prstGeom prst="rect">
            <a:avLst/>
          </a:prstGeom>
        </p:spPr>
      </p:pic>
      <p:pic>
        <p:nvPicPr>
          <p:cNvPr id="95" name="Graphic 31">
            <a:extLst>
              <a:ext uri="{FF2B5EF4-FFF2-40B4-BE49-F238E27FC236}">
                <a16:creationId xmlns:a16="http://schemas.microsoft.com/office/drawing/2014/main" id="{A0F51B71-4F0F-5FD6-BB11-7A74F0BF62D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19410" y="2370346"/>
            <a:ext cx="391543" cy="609417"/>
          </a:xfrm>
          <a:prstGeom prst="rect">
            <a:avLst/>
          </a:prstGeom>
        </p:spPr>
      </p:pic>
    </p:spTree>
    <p:extLst>
      <p:ext uri="{BB962C8B-B14F-4D97-AF65-F5344CB8AC3E}">
        <p14:creationId xmlns:p14="http://schemas.microsoft.com/office/powerpoint/2010/main" val="4075862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4">
            <a:extLst>
              <a:ext uri="{FF2B5EF4-FFF2-40B4-BE49-F238E27FC236}">
                <a16:creationId xmlns:a16="http://schemas.microsoft.com/office/drawing/2014/main" id="{90BB46C5-5137-261D-E7A1-DDE1F4711313}"/>
              </a:ext>
            </a:extLst>
          </p:cNvPr>
          <p:cNvSpPr txBox="1">
            <a:spLocks/>
          </p:cNvSpPr>
          <p:nvPr/>
        </p:nvSpPr>
        <p:spPr>
          <a:xfrm>
            <a:off x="363566" y="2790368"/>
            <a:ext cx="8374063" cy="1047707"/>
          </a:xfrm>
          <a:prstGeom prst="rect">
            <a:avLst/>
          </a:prstGeom>
          <a:solidFill>
            <a:srgbClr val="00204D">
              <a:lumMod val="10000"/>
              <a:lumOff val="90000"/>
              <a:alpha val="60000"/>
            </a:srgbClr>
          </a:solidFill>
        </p:spPr>
        <p:txBody>
          <a:bodyPr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783"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s-ES" sz="1200" b="0" i="0" u="none" strike="noStrike" cap="none" normalizeH="0" baseline="0" noProof="0" dirty="0">
                <a:ln>
                  <a:noFill/>
                </a:ln>
                <a:solidFill>
                  <a:srgbClr val="00204D"/>
                </a:solidFill>
                <a:uLnTx/>
                <a:uFillTx/>
                <a:latin typeface="Arial"/>
                <a:ea typeface="+mn-ea"/>
                <a:cs typeface="+mn-cs"/>
              </a:rPr>
              <a:t>Copia de seguridad desde centros de datos de Microsoft directamente en almacenamiento en la nube.</a:t>
            </a:r>
          </a:p>
          <a:p>
            <a:pPr marL="0" marR="0" lvl="0" indent="0" algn="ctr" defTabSz="685783"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s-ES" sz="1200" b="0" i="0" u="none" strike="noStrike" cap="none" normalizeH="0" baseline="0" noProof="0" dirty="0">
                <a:ln>
                  <a:noFill/>
                </a:ln>
                <a:solidFill>
                  <a:srgbClr val="00204D"/>
                </a:solidFill>
                <a:uLnTx/>
                <a:uFillTx/>
                <a:latin typeface="Arial"/>
                <a:ea typeface="+mn-ea"/>
                <a:cs typeface="+mn-cs"/>
              </a:rPr>
              <a:t>Proteja automáticamente nuevos usuarios, grupos y sitios de Microsoft 365.</a:t>
            </a:r>
          </a:p>
          <a:p>
            <a:pPr marL="0" marR="0" lvl="0" indent="0" algn="ctr" defTabSz="685783"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s-ES" sz="1200" b="0" i="0" u="none" strike="noStrike" cap="none" normalizeH="0" baseline="0" noProof="0" dirty="0">
                <a:ln>
                  <a:noFill/>
                </a:ln>
                <a:solidFill>
                  <a:srgbClr val="00204D"/>
                </a:solidFill>
                <a:uLnTx/>
                <a:uFillTx/>
                <a:latin typeface="Arial"/>
                <a:ea typeface="+mn-ea"/>
                <a:cs typeface="+mn-cs"/>
              </a:rPr>
              <a:t>Busque en las copias de seguridad de Microsoft 365 para acceder rápidamente a los datos que contienen</a:t>
            </a:r>
          </a:p>
        </p:txBody>
      </p:sp>
      <p:sp>
        <p:nvSpPr>
          <p:cNvPr id="20" name="Text Placeholder 1">
            <a:extLst>
              <a:ext uri="{FF2B5EF4-FFF2-40B4-BE49-F238E27FC236}">
                <a16:creationId xmlns:a16="http://schemas.microsoft.com/office/drawing/2014/main" id="{73C63114-DD4D-5E90-9A9C-942CCB4F8286}"/>
              </a:ext>
            </a:extLst>
          </p:cNvPr>
          <p:cNvSpPr>
            <a:spLocks noGrp="1"/>
          </p:cNvSpPr>
          <p:nvPr>
            <p:ph type="body" sz="quarter" idx="12"/>
          </p:nvPr>
        </p:nvSpPr>
        <p:spPr>
          <a:xfrm>
            <a:off x="98425" y="-813859"/>
            <a:ext cx="1260000" cy="468000"/>
          </a:xfrm>
        </p:spPr>
        <p:txBody>
          <a:bodyPr/>
          <a:lstStyle/>
          <a:p>
            <a:endParaRPr lang="en-US" dirty="0"/>
          </a:p>
        </p:txBody>
      </p:sp>
      <p:sp>
        <p:nvSpPr>
          <p:cNvPr id="21" name="Text Placeholder 2">
            <a:extLst>
              <a:ext uri="{FF2B5EF4-FFF2-40B4-BE49-F238E27FC236}">
                <a16:creationId xmlns:a16="http://schemas.microsoft.com/office/drawing/2014/main" id="{8498CE39-F315-5971-A748-9D0F3BED50FF}"/>
              </a:ext>
            </a:extLst>
          </p:cNvPr>
          <p:cNvSpPr>
            <a:spLocks noGrp="1"/>
          </p:cNvSpPr>
          <p:nvPr>
            <p:ph type="body" sz="quarter" idx="13"/>
          </p:nvPr>
        </p:nvSpPr>
        <p:spPr>
          <a:xfrm>
            <a:off x="1379892" y="-813859"/>
            <a:ext cx="1260000" cy="468000"/>
          </a:xfrm>
        </p:spPr>
        <p:txBody>
          <a:bodyPr/>
          <a:lstStyle/>
          <a:p>
            <a:endParaRPr lang="en-US" dirty="0"/>
          </a:p>
        </p:txBody>
      </p:sp>
      <p:sp>
        <p:nvSpPr>
          <p:cNvPr id="23" name="Text Placeholder 3">
            <a:extLst>
              <a:ext uri="{FF2B5EF4-FFF2-40B4-BE49-F238E27FC236}">
                <a16:creationId xmlns:a16="http://schemas.microsoft.com/office/drawing/2014/main" id="{81BF108C-300B-81EC-81CA-6C41A39DE607}"/>
              </a:ext>
            </a:extLst>
          </p:cNvPr>
          <p:cNvSpPr>
            <a:spLocks noGrp="1"/>
          </p:cNvSpPr>
          <p:nvPr>
            <p:ph type="body" sz="quarter" idx="14"/>
          </p:nvPr>
        </p:nvSpPr>
        <p:spPr>
          <a:xfrm>
            <a:off x="2661359" y="-813859"/>
            <a:ext cx="1260000" cy="468000"/>
          </a:xfrm>
        </p:spPr>
        <p:txBody>
          <a:bodyPr/>
          <a:lstStyle/>
          <a:p>
            <a:endParaRPr lang="en-US" dirty="0"/>
          </a:p>
        </p:txBody>
      </p:sp>
      <p:sp>
        <p:nvSpPr>
          <p:cNvPr id="40" name="Text Placeholder 4">
            <a:extLst>
              <a:ext uri="{FF2B5EF4-FFF2-40B4-BE49-F238E27FC236}">
                <a16:creationId xmlns:a16="http://schemas.microsoft.com/office/drawing/2014/main" id="{A9010A45-CB93-2D14-56F4-C97AC5EEB19E}"/>
              </a:ext>
            </a:extLst>
          </p:cNvPr>
          <p:cNvSpPr>
            <a:spLocks noGrp="1"/>
          </p:cNvSpPr>
          <p:nvPr>
            <p:ph type="body" sz="quarter" idx="15"/>
          </p:nvPr>
        </p:nvSpPr>
        <p:spPr>
          <a:xfrm>
            <a:off x="3942826" y="-813859"/>
            <a:ext cx="1260000" cy="468000"/>
          </a:xfrm>
        </p:spPr>
        <p:txBody>
          <a:bodyPr/>
          <a:lstStyle/>
          <a:p>
            <a:endParaRPr lang="en-US" dirty="0"/>
          </a:p>
        </p:txBody>
      </p:sp>
      <p:sp>
        <p:nvSpPr>
          <p:cNvPr id="41" name="Text Placeholder 5">
            <a:extLst>
              <a:ext uri="{FF2B5EF4-FFF2-40B4-BE49-F238E27FC236}">
                <a16:creationId xmlns:a16="http://schemas.microsoft.com/office/drawing/2014/main" id="{1BEEF3B3-6614-362A-A25C-6D5CF6173331}"/>
              </a:ext>
            </a:extLst>
          </p:cNvPr>
          <p:cNvSpPr>
            <a:spLocks noGrp="1"/>
          </p:cNvSpPr>
          <p:nvPr>
            <p:ph type="body" sz="quarter" idx="16"/>
          </p:nvPr>
        </p:nvSpPr>
        <p:spPr>
          <a:xfrm>
            <a:off x="6505760" y="-813859"/>
            <a:ext cx="1260000" cy="468000"/>
          </a:xfrm>
        </p:spPr>
        <p:txBody>
          <a:bodyPr/>
          <a:lstStyle/>
          <a:p>
            <a:endParaRPr lang="en-US" dirty="0"/>
          </a:p>
        </p:txBody>
      </p:sp>
      <p:sp>
        <p:nvSpPr>
          <p:cNvPr id="42" name="Text Placeholder 6">
            <a:extLst>
              <a:ext uri="{FF2B5EF4-FFF2-40B4-BE49-F238E27FC236}">
                <a16:creationId xmlns:a16="http://schemas.microsoft.com/office/drawing/2014/main" id="{AE994B66-0B9E-51E1-089D-B8B648A01627}"/>
              </a:ext>
            </a:extLst>
          </p:cNvPr>
          <p:cNvSpPr>
            <a:spLocks noGrp="1"/>
          </p:cNvSpPr>
          <p:nvPr>
            <p:ph type="body" sz="quarter" idx="17"/>
          </p:nvPr>
        </p:nvSpPr>
        <p:spPr>
          <a:xfrm>
            <a:off x="7787230" y="-813859"/>
            <a:ext cx="1260000" cy="468000"/>
          </a:xfrm>
        </p:spPr>
        <p:txBody>
          <a:bodyPr/>
          <a:lstStyle/>
          <a:p>
            <a:endParaRPr lang="en-US" dirty="0"/>
          </a:p>
        </p:txBody>
      </p:sp>
      <p:sp>
        <p:nvSpPr>
          <p:cNvPr id="44" name="Text Placeholder 7">
            <a:extLst>
              <a:ext uri="{FF2B5EF4-FFF2-40B4-BE49-F238E27FC236}">
                <a16:creationId xmlns:a16="http://schemas.microsoft.com/office/drawing/2014/main" id="{48B6A067-6032-E2AB-DFBD-5F36ECCA0B70}"/>
              </a:ext>
            </a:extLst>
          </p:cNvPr>
          <p:cNvSpPr>
            <a:spLocks noGrp="1"/>
          </p:cNvSpPr>
          <p:nvPr>
            <p:ph type="body" sz="quarter" idx="18"/>
          </p:nvPr>
        </p:nvSpPr>
        <p:spPr>
          <a:xfrm>
            <a:off x="5224293" y="-813859"/>
            <a:ext cx="1260000" cy="468000"/>
          </a:xfrm>
        </p:spPr>
        <p:txBody>
          <a:bodyPr/>
          <a:lstStyle/>
          <a:p>
            <a:endParaRPr lang="en-US" dirty="0"/>
          </a:p>
        </p:txBody>
      </p:sp>
      <p:sp>
        <p:nvSpPr>
          <p:cNvPr id="45" name="Title 4">
            <a:extLst>
              <a:ext uri="{FF2B5EF4-FFF2-40B4-BE49-F238E27FC236}">
                <a16:creationId xmlns:a16="http://schemas.microsoft.com/office/drawing/2014/main" id="{D46A3BCD-2F91-43DF-DA94-1B4BE02A2AD7}"/>
              </a:ext>
            </a:extLst>
          </p:cNvPr>
          <p:cNvSpPr txBox="1">
            <a:spLocks/>
          </p:cNvSpPr>
          <p:nvPr/>
        </p:nvSpPr>
        <p:spPr>
          <a:xfrm>
            <a:off x="385733" y="237759"/>
            <a:ext cx="8362980" cy="452670"/>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800" b="1" kern="1200">
                <a:solidFill>
                  <a:schemeClr val="tx1"/>
                </a:solidFill>
                <a:latin typeface="+mj-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s-ES" sz="2400" b="1" i="0" u="none" strike="noStrike" cap="none" normalizeH="0" baseline="0" noProof="0" dirty="0">
                <a:ln>
                  <a:noFill/>
                </a:ln>
                <a:solidFill>
                  <a:srgbClr val="00204D"/>
                </a:solidFill>
                <a:uLnTx/>
                <a:uFillTx/>
                <a:latin typeface="Arial"/>
                <a:ea typeface="+mj-ea"/>
                <a:cs typeface="+mj-cs"/>
              </a:rPr>
              <a:t>Protección total para Microsoft 365 </a:t>
            </a:r>
          </a:p>
        </p:txBody>
      </p:sp>
      <p:sp>
        <p:nvSpPr>
          <p:cNvPr id="46" name="Text Placeholder 6">
            <a:extLst>
              <a:ext uri="{FF2B5EF4-FFF2-40B4-BE49-F238E27FC236}">
                <a16:creationId xmlns:a16="http://schemas.microsoft.com/office/drawing/2014/main" id="{8E6B03CD-9864-B7AC-2834-482B7653884A}"/>
              </a:ext>
            </a:extLst>
          </p:cNvPr>
          <p:cNvSpPr txBox="1">
            <a:spLocks/>
          </p:cNvSpPr>
          <p:nvPr/>
        </p:nvSpPr>
        <p:spPr>
          <a:xfrm>
            <a:off x="2526859" y="1651947"/>
            <a:ext cx="1891336" cy="745526"/>
          </a:xfrm>
          <a:prstGeom prst="rect">
            <a:avLst/>
          </a:prstGeom>
        </p:spPr>
        <p:txBody>
          <a:bodyPr anchor="t"/>
          <a:lstStyle>
            <a:lvl1pPr marL="0" indent="0" algn="ctr" defTabSz="685800" rtl="0" eaLnBrk="1" latinLnBrk="0" hangingPunct="1">
              <a:lnSpc>
                <a:spcPct val="90000"/>
              </a:lnSpc>
              <a:spcBef>
                <a:spcPts val="750"/>
              </a:spcBef>
              <a:buFont typeface="Arial" panose="020B0604020202020204" pitchFamily="34" charset="0"/>
              <a:buNone/>
              <a:defRPr lang="en-US" sz="1600" kern="1200" dirty="0" smtClean="0">
                <a:solidFill>
                  <a:schemeClr val="accent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n-US" sz="1800" kern="120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n-US" sz="1500" kern="120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n-US" sz="1350" kern="120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ru-RU"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400" b="1" i="0" u="none" strike="noStrike" cap="none" normalizeH="0" baseline="0" noProof="0" dirty="0">
                <a:ln>
                  <a:noFill/>
                </a:ln>
                <a:solidFill>
                  <a:srgbClr val="00204D">
                    <a:lumMod val="75000"/>
                    <a:lumOff val="25000"/>
                  </a:srgbClr>
                </a:solidFill>
                <a:uLnTx/>
                <a:uFillTx/>
                <a:latin typeface="Arial"/>
                <a:ea typeface="+mn-ea"/>
                <a:cs typeface="+mn-cs"/>
              </a:rPr>
              <a:t> </a:t>
            </a:r>
            <a:r>
              <a:rPr kumimoji="0" lang="es-ES" sz="1400" b="1" i="0" u="none" strike="noStrike" cap="none" normalizeH="0" baseline="0" noProof="0" dirty="0">
                <a:ln>
                  <a:noFill/>
                </a:ln>
                <a:solidFill>
                  <a:srgbClr val="005ABE"/>
                </a:solidFill>
                <a:uLnTx/>
                <a:uFillTx/>
                <a:latin typeface="Arial"/>
                <a:ea typeface="+mn-ea"/>
                <a:cs typeface="+mn-cs"/>
              </a:rPr>
              <a:t>Copia de seguridad para Microsoft OneDrive para empresas</a:t>
            </a:r>
          </a:p>
        </p:txBody>
      </p:sp>
      <p:sp>
        <p:nvSpPr>
          <p:cNvPr id="47" name="Text Placeholder 9">
            <a:extLst>
              <a:ext uri="{FF2B5EF4-FFF2-40B4-BE49-F238E27FC236}">
                <a16:creationId xmlns:a16="http://schemas.microsoft.com/office/drawing/2014/main" id="{AB8395DB-CBC6-34EB-773B-1BF5BAEE61C0}"/>
              </a:ext>
            </a:extLst>
          </p:cNvPr>
          <p:cNvSpPr txBox="1">
            <a:spLocks/>
          </p:cNvSpPr>
          <p:nvPr/>
        </p:nvSpPr>
        <p:spPr>
          <a:xfrm>
            <a:off x="289957" y="1651947"/>
            <a:ext cx="1991552" cy="745526"/>
          </a:xfrm>
          <a:prstGeom prst="rect">
            <a:avLst/>
          </a:prstGeom>
        </p:spPr>
        <p:txBody>
          <a:bodyPr anchor="t"/>
          <a:lstStyle>
            <a:lvl1pPr marL="0" indent="0" algn="ctr" defTabSz="685800" rtl="0" eaLnBrk="1" latinLnBrk="0" hangingPunct="1">
              <a:lnSpc>
                <a:spcPct val="90000"/>
              </a:lnSpc>
              <a:spcBef>
                <a:spcPts val="750"/>
              </a:spcBef>
              <a:buFont typeface="Arial" panose="020B0604020202020204" pitchFamily="34" charset="0"/>
              <a:buNone/>
              <a:defRPr lang="en-US" sz="1600" kern="1200" dirty="0" smtClean="0">
                <a:solidFill>
                  <a:schemeClr val="accent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n-US" sz="1800" kern="120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n-US" sz="1500" kern="120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n-US" sz="1350" kern="120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ru-RU"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400" b="1" i="0" u="none" strike="noStrike" cap="none" normalizeH="0" baseline="0" noProof="0" dirty="0">
                <a:ln>
                  <a:noFill/>
                </a:ln>
                <a:solidFill>
                  <a:srgbClr val="005ABE"/>
                </a:solidFill>
                <a:uLnTx/>
                <a:uFillTx/>
                <a:latin typeface="Arial"/>
                <a:ea typeface="+mn-ea"/>
                <a:cs typeface="+mn-cs"/>
              </a:rPr>
              <a:t>Copia de seguridad para Microsoft Exchange Online  </a:t>
            </a:r>
          </a:p>
        </p:txBody>
      </p:sp>
      <p:sp>
        <p:nvSpPr>
          <p:cNvPr id="48" name="Text Placeholder 13">
            <a:extLst>
              <a:ext uri="{FF2B5EF4-FFF2-40B4-BE49-F238E27FC236}">
                <a16:creationId xmlns:a16="http://schemas.microsoft.com/office/drawing/2014/main" id="{41F262AB-36DC-FF21-65CC-51CA57E7D8D3}"/>
              </a:ext>
            </a:extLst>
          </p:cNvPr>
          <p:cNvSpPr txBox="1">
            <a:spLocks/>
          </p:cNvSpPr>
          <p:nvPr/>
        </p:nvSpPr>
        <p:spPr>
          <a:xfrm>
            <a:off x="4678392" y="1651947"/>
            <a:ext cx="1961858" cy="745526"/>
          </a:xfrm>
          <a:prstGeom prst="rect">
            <a:avLst/>
          </a:prstGeom>
        </p:spPr>
        <p:txBody>
          <a:bodyPr anchor="t"/>
          <a:lstStyle>
            <a:lvl1pPr marL="0" indent="0" algn="ctr" defTabSz="685800" rtl="0" eaLnBrk="1" latinLnBrk="0" hangingPunct="1">
              <a:lnSpc>
                <a:spcPct val="90000"/>
              </a:lnSpc>
              <a:spcBef>
                <a:spcPts val="750"/>
              </a:spcBef>
              <a:buFont typeface="Arial" panose="020B0604020202020204" pitchFamily="34" charset="0"/>
              <a:buNone/>
              <a:defRPr lang="en-US" sz="1600" kern="1200" dirty="0" smtClean="0">
                <a:solidFill>
                  <a:schemeClr val="accent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n-US" sz="1800" kern="120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n-US" sz="1500" kern="120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n-US" sz="1350" kern="120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ru-RU"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400" b="1" i="0" u="none" strike="noStrike" cap="none" normalizeH="0" baseline="0" noProof="0" dirty="0">
                <a:ln>
                  <a:noFill/>
                </a:ln>
                <a:solidFill>
                  <a:srgbClr val="005ABE"/>
                </a:solidFill>
                <a:uLnTx/>
                <a:uFillTx/>
                <a:latin typeface="Arial"/>
                <a:ea typeface="+mn-ea"/>
                <a:cs typeface="+mn-cs"/>
              </a:rPr>
              <a:t>Copia de seguridad para Microsoft SharePoint Online</a:t>
            </a:r>
          </a:p>
        </p:txBody>
      </p:sp>
      <p:pic>
        <p:nvPicPr>
          <p:cNvPr id="49" name="Picture 13">
            <a:extLst>
              <a:ext uri="{FF2B5EF4-FFF2-40B4-BE49-F238E27FC236}">
                <a16:creationId xmlns:a16="http://schemas.microsoft.com/office/drawing/2014/main" id="{7D157F5F-FA8D-41C7-9E87-6CE3FBBFB4CC}"/>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952739" y="1008478"/>
            <a:ext cx="1413165" cy="528978"/>
          </a:xfrm>
          <a:prstGeom prst="rect">
            <a:avLst/>
          </a:prstGeom>
        </p:spPr>
      </p:pic>
      <p:pic>
        <p:nvPicPr>
          <p:cNvPr id="50" name="Picture 14">
            <a:extLst>
              <a:ext uri="{FF2B5EF4-FFF2-40B4-BE49-F238E27FC236}">
                <a16:creationId xmlns:a16="http://schemas.microsoft.com/office/drawing/2014/main" id="{A2B303D8-1644-D92E-D688-0F66AE2676ED}"/>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9151" y="974382"/>
            <a:ext cx="1413165" cy="563674"/>
          </a:xfrm>
          <a:prstGeom prst="rect">
            <a:avLst/>
          </a:prstGeom>
          <a:noFill/>
          <a:ln>
            <a:noFill/>
          </a:ln>
        </p:spPr>
      </p:pic>
      <p:pic>
        <p:nvPicPr>
          <p:cNvPr id="51" name="Picture 15">
            <a:extLst>
              <a:ext uri="{FF2B5EF4-FFF2-40B4-BE49-F238E27FC236}">
                <a16:creationId xmlns:a16="http://schemas.microsoft.com/office/drawing/2014/main" id="{C026F78D-322D-1C1C-D0E4-96D84ED8970C}"/>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765945" y="988013"/>
            <a:ext cx="1413165" cy="551095"/>
          </a:xfrm>
          <a:prstGeom prst="rect">
            <a:avLst/>
          </a:prstGeom>
          <a:solidFill>
            <a:srgbClr val="79ADC2">
              <a:lumMod val="60000"/>
              <a:lumOff val="40000"/>
            </a:srgbClr>
          </a:solidFill>
        </p:spPr>
      </p:pic>
      <p:cxnSp>
        <p:nvCxnSpPr>
          <p:cNvPr id="52" name="Straight Connector 17">
            <a:extLst>
              <a:ext uri="{FF2B5EF4-FFF2-40B4-BE49-F238E27FC236}">
                <a16:creationId xmlns:a16="http://schemas.microsoft.com/office/drawing/2014/main" id="{017F4BB5-CFED-DE59-C63F-8B03B4B51A94}"/>
              </a:ext>
            </a:extLst>
          </p:cNvPr>
          <p:cNvCxnSpPr>
            <a:cxnSpLocks/>
          </p:cNvCxnSpPr>
          <p:nvPr/>
        </p:nvCxnSpPr>
        <p:spPr>
          <a:xfrm>
            <a:off x="2379130" y="810012"/>
            <a:ext cx="0" cy="1726672"/>
          </a:xfrm>
          <a:prstGeom prst="line">
            <a:avLst/>
          </a:prstGeom>
          <a:noFill/>
          <a:ln w="6350" cap="flat" cmpd="sng" algn="ctr">
            <a:gradFill>
              <a:gsLst>
                <a:gs pos="0">
                  <a:srgbClr val="4875B3">
                    <a:lumMod val="5000"/>
                    <a:lumOff val="95000"/>
                    <a:alpha val="0"/>
                  </a:srgbClr>
                </a:gs>
                <a:gs pos="50000">
                  <a:srgbClr val="011F4D">
                    <a:lumMod val="75000"/>
                    <a:lumOff val="25000"/>
                  </a:srgbClr>
                </a:gs>
                <a:gs pos="100000">
                  <a:srgbClr val="FFFFFF">
                    <a:alpha val="0"/>
                  </a:srgbClr>
                </a:gs>
              </a:gsLst>
              <a:lin ang="5400000" scaled="1"/>
            </a:gradFill>
            <a:prstDash val="solid"/>
            <a:miter lim="800000"/>
          </a:ln>
          <a:effectLst/>
        </p:spPr>
      </p:cxnSp>
      <p:cxnSp>
        <p:nvCxnSpPr>
          <p:cNvPr id="53" name="Straight Connector 18">
            <a:extLst>
              <a:ext uri="{FF2B5EF4-FFF2-40B4-BE49-F238E27FC236}">
                <a16:creationId xmlns:a16="http://schemas.microsoft.com/office/drawing/2014/main" id="{5742536A-2138-F2BF-0CF0-B056FA4F16ED}"/>
              </a:ext>
            </a:extLst>
          </p:cNvPr>
          <p:cNvCxnSpPr>
            <a:cxnSpLocks/>
          </p:cNvCxnSpPr>
          <p:nvPr/>
        </p:nvCxnSpPr>
        <p:spPr>
          <a:xfrm>
            <a:off x="4565924" y="810012"/>
            <a:ext cx="0" cy="1726672"/>
          </a:xfrm>
          <a:prstGeom prst="line">
            <a:avLst/>
          </a:prstGeom>
          <a:noFill/>
          <a:ln w="6350" cap="flat" cmpd="sng" algn="ctr">
            <a:gradFill>
              <a:gsLst>
                <a:gs pos="0">
                  <a:srgbClr val="4875B3">
                    <a:lumMod val="5000"/>
                    <a:lumOff val="95000"/>
                    <a:alpha val="0"/>
                  </a:srgbClr>
                </a:gs>
                <a:gs pos="50000">
                  <a:srgbClr val="011F4D">
                    <a:lumMod val="75000"/>
                    <a:lumOff val="25000"/>
                  </a:srgbClr>
                </a:gs>
                <a:gs pos="100000">
                  <a:srgbClr val="FFFFFF">
                    <a:alpha val="0"/>
                  </a:srgbClr>
                </a:gs>
              </a:gsLst>
              <a:lin ang="5400000" scaled="1"/>
            </a:gradFill>
            <a:prstDash val="solid"/>
            <a:miter lim="800000"/>
          </a:ln>
          <a:effectLst/>
        </p:spPr>
      </p:cxnSp>
      <p:cxnSp>
        <p:nvCxnSpPr>
          <p:cNvPr id="54" name="Straight Connector 23">
            <a:extLst>
              <a:ext uri="{FF2B5EF4-FFF2-40B4-BE49-F238E27FC236}">
                <a16:creationId xmlns:a16="http://schemas.microsoft.com/office/drawing/2014/main" id="{811BEFFC-F928-EA85-FAB8-06520D1971F1}"/>
              </a:ext>
            </a:extLst>
          </p:cNvPr>
          <p:cNvCxnSpPr>
            <a:cxnSpLocks/>
          </p:cNvCxnSpPr>
          <p:nvPr/>
        </p:nvCxnSpPr>
        <p:spPr>
          <a:xfrm>
            <a:off x="6752718" y="810012"/>
            <a:ext cx="0" cy="1726672"/>
          </a:xfrm>
          <a:prstGeom prst="line">
            <a:avLst/>
          </a:prstGeom>
          <a:noFill/>
          <a:ln w="6350" cap="flat" cmpd="sng" algn="ctr">
            <a:gradFill>
              <a:gsLst>
                <a:gs pos="0">
                  <a:srgbClr val="4875B3">
                    <a:lumMod val="5000"/>
                    <a:lumOff val="95000"/>
                    <a:alpha val="0"/>
                  </a:srgbClr>
                </a:gs>
                <a:gs pos="50000">
                  <a:srgbClr val="011F4D">
                    <a:lumMod val="75000"/>
                    <a:lumOff val="25000"/>
                  </a:srgbClr>
                </a:gs>
                <a:gs pos="100000">
                  <a:srgbClr val="FFFFFF">
                    <a:alpha val="0"/>
                  </a:srgbClr>
                </a:gs>
              </a:gsLst>
              <a:lin ang="5400000" scaled="1"/>
            </a:gradFill>
            <a:prstDash val="solid"/>
            <a:miter lim="800000"/>
          </a:ln>
          <a:effectLst/>
        </p:spPr>
      </p:cxnSp>
      <p:sp>
        <p:nvSpPr>
          <p:cNvPr id="55" name="Text Placeholder 9">
            <a:extLst>
              <a:ext uri="{FF2B5EF4-FFF2-40B4-BE49-F238E27FC236}">
                <a16:creationId xmlns:a16="http://schemas.microsoft.com/office/drawing/2014/main" id="{05316C41-7A08-572F-7595-5718B6DF00D2}"/>
              </a:ext>
            </a:extLst>
          </p:cNvPr>
          <p:cNvSpPr txBox="1">
            <a:spLocks/>
          </p:cNvSpPr>
          <p:nvPr/>
        </p:nvSpPr>
        <p:spPr>
          <a:xfrm>
            <a:off x="6840460" y="1651947"/>
            <a:ext cx="2015852" cy="745526"/>
          </a:xfrm>
          <a:prstGeom prst="rect">
            <a:avLst/>
          </a:prstGeom>
        </p:spPr>
        <p:txBody>
          <a:bodyPr anchor="t"/>
          <a:lstStyle>
            <a:lvl1pPr marL="0" indent="0" algn="ctr" defTabSz="685800" rtl="0" eaLnBrk="1" latinLnBrk="0" hangingPunct="1">
              <a:lnSpc>
                <a:spcPct val="90000"/>
              </a:lnSpc>
              <a:spcBef>
                <a:spcPts val="750"/>
              </a:spcBef>
              <a:buFont typeface="Arial" panose="020B0604020202020204" pitchFamily="34" charset="0"/>
              <a:buNone/>
              <a:defRPr lang="en-US" sz="1600" kern="1200" dirty="0" smtClean="0">
                <a:solidFill>
                  <a:schemeClr val="accent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n-US" sz="1800" kern="120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n-US" sz="1500" kern="120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n-US" sz="1350" kern="120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ru-RU"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400" b="1" i="0" u="none" strike="noStrike" cap="none" normalizeH="0" baseline="0" noProof="0" dirty="0">
                <a:ln>
                  <a:noFill/>
                </a:ln>
                <a:solidFill>
                  <a:srgbClr val="005ABE"/>
                </a:solidFill>
                <a:uLnTx/>
                <a:uFillTx/>
                <a:latin typeface="Arial"/>
                <a:ea typeface="+mn-ea"/>
                <a:cs typeface="+mn-cs"/>
              </a:rPr>
              <a:t>Copia de seguridad para Microsoft Teams</a:t>
            </a:r>
          </a:p>
        </p:txBody>
      </p:sp>
      <p:pic>
        <p:nvPicPr>
          <p:cNvPr id="56" name="Picture 26">
            <a:extLst>
              <a:ext uri="{FF2B5EF4-FFF2-40B4-BE49-F238E27FC236}">
                <a16:creationId xmlns:a16="http://schemas.microsoft.com/office/drawing/2014/main" id="{20F075A7-4FEE-FE95-9A4B-82A709EF7E54}"/>
              </a:ext>
            </a:extLst>
          </p:cNvPr>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93845" y="871292"/>
            <a:ext cx="1504542" cy="752271"/>
          </a:xfrm>
          <a:prstGeom prst="rect">
            <a:avLst/>
          </a:prstGeom>
        </p:spPr>
      </p:pic>
      <p:sp>
        <p:nvSpPr>
          <p:cNvPr id="57" name="Rectangle 56">
            <a:extLst>
              <a:ext uri="{FF2B5EF4-FFF2-40B4-BE49-F238E27FC236}">
                <a16:creationId xmlns:a16="http://schemas.microsoft.com/office/drawing/2014/main" id="{9A17ACF9-C237-FBFD-3050-EB11240D5A2D}"/>
              </a:ext>
            </a:extLst>
          </p:cNvPr>
          <p:cNvSpPr/>
          <p:nvPr/>
        </p:nvSpPr>
        <p:spPr>
          <a:xfrm>
            <a:off x="6858359" y="2098754"/>
            <a:ext cx="1980055" cy="246221"/>
          </a:xfrm>
          <a:prstGeom prst="rect">
            <a:avLst/>
          </a:prstGeom>
        </p:spPr>
        <p:txBody>
          <a:bodyPr wrap="square">
            <a:spAutoFit/>
          </a:bodyPr>
          <a:lstStyle/>
          <a:p>
            <a:pPr marL="0" marR="0" lvl="1" indent="0" algn="ctr" defTabSz="914378" rtl="0" eaLnBrk="1" fontAlgn="auto" latinLnBrk="0" hangingPunct="1">
              <a:lnSpc>
                <a:spcPct val="100000"/>
              </a:lnSpc>
              <a:spcBef>
                <a:spcPts val="1200"/>
              </a:spcBef>
              <a:spcAft>
                <a:spcPts val="0"/>
              </a:spcAft>
              <a:buClrTx/>
              <a:buSzTx/>
              <a:buFontTx/>
              <a:buNone/>
              <a:tabLst/>
              <a:defRPr/>
            </a:pPr>
            <a:r>
              <a:rPr kumimoji="0" lang="es-ES" sz="1000" b="0" i="0" u="none" strike="noStrike" cap="none" normalizeH="0" baseline="0" noProof="0" dirty="0">
                <a:ln>
                  <a:noFill/>
                </a:ln>
                <a:solidFill>
                  <a:srgbClr val="002060"/>
                </a:solidFill>
                <a:uLnTx/>
                <a:uFillTx/>
                <a:latin typeface="Arial"/>
                <a:ea typeface="+mn-ea"/>
                <a:cs typeface="+mn-cs"/>
              </a:rPr>
              <a:t>Con protección de llamadas </a:t>
            </a:r>
          </a:p>
        </p:txBody>
      </p:sp>
      <p:grpSp>
        <p:nvGrpSpPr>
          <p:cNvPr id="58" name="Group 27">
            <a:extLst>
              <a:ext uri="{FF2B5EF4-FFF2-40B4-BE49-F238E27FC236}">
                <a16:creationId xmlns:a16="http://schemas.microsoft.com/office/drawing/2014/main" id="{98ECFC1F-4B1C-6C30-0E78-282E75700FE1}"/>
              </a:ext>
            </a:extLst>
          </p:cNvPr>
          <p:cNvGrpSpPr/>
          <p:nvPr/>
        </p:nvGrpSpPr>
        <p:grpSpPr>
          <a:xfrm>
            <a:off x="281911" y="4015235"/>
            <a:ext cx="8466802" cy="621388"/>
            <a:chOff x="281911" y="4015235"/>
            <a:chExt cx="8466802" cy="536128"/>
          </a:xfrm>
        </p:grpSpPr>
        <p:sp>
          <p:nvSpPr>
            <p:cNvPr id="59" name="Parallelogram 21">
              <a:extLst>
                <a:ext uri="{FF2B5EF4-FFF2-40B4-BE49-F238E27FC236}">
                  <a16:creationId xmlns:a16="http://schemas.microsoft.com/office/drawing/2014/main" id="{35A4BDC5-6BDB-F60B-6EA1-CCF4EDE78F56}"/>
                </a:ext>
              </a:extLst>
            </p:cNvPr>
            <p:cNvSpPr/>
            <p:nvPr/>
          </p:nvSpPr>
          <p:spPr>
            <a:xfrm rot="5400000" flipV="1">
              <a:off x="196963" y="4198212"/>
              <a:ext cx="283276" cy="113377"/>
            </a:xfrm>
            <a:prstGeom prst="parallelogram">
              <a:avLst>
                <a:gd name="adj" fmla="val 48523"/>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204D"/>
                </a:solidFill>
                <a:effectLst/>
                <a:uLnTx/>
                <a:uFillTx/>
                <a:latin typeface="Arial"/>
                <a:ea typeface="+mn-ea"/>
                <a:cs typeface="+mn-cs"/>
              </a:endParaRPr>
            </a:p>
          </p:txBody>
        </p:sp>
        <p:sp>
          <p:nvSpPr>
            <p:cNvPr id="60" name="Rectangle 59">
              <a:extLst>
                <a:ext uri="{FF2B5EF4-FFF2-40B4-BE49-F238E27FC236}">
                  <a16:creationId xmlns:a16="http://schemas.microsoft.com/office/drawing/2014/main" id="{EAAE97F3-82FF-C679-ACA7-C0A31D501DBD}"/>
                </a:ext>
              </a:extLst>
            </p:cNvPr>
            <p:cNvSpPr/>
            <p:nvPr/>
          </p:nvSpPr>
          <p:spPr>
            <a:xfrm>
              <a:off x="374650" y="4015235"/>
              <a:ext cx="8374063" cy="536128"/>
            </a:xfrm>
            <a:prstGeom prst="rect">
              <a:avLst/>
            </a:prstGeom>
            <a:solidFill>
              <a:srgbClr val="005ABE"/>
            </a:solidFill>
            <a:ln w="12700" cap="flat" cmpd="sng" algn="ctr">
              <a:noFill/>
              <a:prstDash val="solid"/>
              <a:miter lim="800000"/>
            </a:ln>
            <a:effectLst/>
          </p:spPr>
          <p:txBody>
            <a:bodyPr lIns="756000" rIns="90000" rtlCol="0" anchor="ctr"/>
            <a:lstStyle/>
            <a:p>
              <a:pPr marL="0" marR="0" lvl="0" indent="0" algn="ctr" defTabSz="324000" rtl="0" eaLnBrk="1" fontAlgn="auto" latinLnBrk="0" hangingPunct="1">
                <a:lnSpc>
                  <a:spcPct val="100000"/>
                </a:lnSpc>
                <a:spcBef>
                  <a:spcPts val="450"/>
                </a:spcBef>
                <a:spcAft>
                  <a:spcPts val="0"/>
                </a:spcAft>
                <a:buClrTx/>
                <a:buSzTx/>
                <a:buFontTx/>
                <a:buNone/>
                <a:tabLst/>
                <a:defRPr/>
              </a:pPr>
              <a:r>
                <a:rPr lang="es-ES" sz="1400" b="1" dirty="0">
                  <a:solidFill>
                    <a:srgbClr val="FFFFFF"/>
                  </a:solidFill>
                  <a:latin typeface="Arial"/>
                </a:rPr>
                <a:t>Almacenamiento alojado en la nube de Acronis para los datos de Microsoft 365, sin coste adicional para licencias por puesto.</a:t>
              </a:r>
            </a:p>
          </p:txBody>
        </p:sp>
        <p:sp>
          <p:nvSpPr>
            <p:cNvPr id="61" name="Pentagon 13">
              <a:extLst>
                <a:ext uri="{FF2B5EF4-FFF2-40B4-BE49-F238E27FC236}">
                  <a16:creationId xmlns:a16="http://schemas.microsoft.com/office/drawing/2014/main" id="{DCE0ED71-5CB4-E9F9-422C-4A6CA324D91B}"/>
                </a:ext>
              </a:extLst>
            </p:cNvPr>
            <p:cNvSpPr/>
            <p:nvPr/>
          </p:nvSpPr>
          <p:spPr>
            <a:xfrm>
              <a:off x="281911" y="4170060"/>
              <a:ext cx="771826" cy="226479"/>
            </a:xfrm>
            <a:custGeom>
              <a:avLst/>
              <a:gdLst>
                <a:gd name="connsiteX0" fmla="*/ 0 w 1333500"/>
                <a:gd name="connsiteY0" fmla="*/ 0 h 533400"/>
                <a:gd name="connsiteX1" fmla="*/ 1066800 w 1333500"/>
                <a:gd name="connsiteY1" fmla="*/ 0 h 533400"/>
                <a:gd name="connsiteX2" fmla="*/ 1333500 w 1333500"/>
                <a:gd name="connsiteY2" fmla="*/ 266700 h 533400"/>
                <a:gd name="connsiteX3" fmla="*/ 1066800 w 1333500"/>
                <a:gd name="connsiteY3" fmla="*/ 533400 h 533400"/>
                <a:gd name="connsiteX4" fmla="*/ 0 w 1333500"/>
                <a:gd name="connsiteY4" fmla="*/ 533400 h 533400"/>
                <a:gd name="connsiteX5" fmla="*/ 0 w 1333500"/>
                <a:gd name="connsiteY5" fmla="*/ 0 h 533400"/>
                <a:gd name="connsiteX0" fmla="*/ 0 w 1066800"/>
                <a:gd name="connsiteY0" fmla="*/ 0 h 533400"/>
                <a:gd name="connsiteX1" fmla="*/ 1066800 w 1066800"/>
                <a:gd name="connsiteY1" fmla="*/ 0 h 533400"/>
                <a:gd name="connsiteX2" fmla="*/ 755650 w 1066800"/>
                <a:gd name="connsiteY2" fmla="*/ 260350 h 533400"/>
                <a:gd name="connsiteX3" fmla="*/ 1066800 w 1066800"/>
                <a:gd name="connsiteY3" fmla="*/ 533400 h 533400"/>
                <a:gd name="connsiteX4" fmla="*/ 0 w 1066800"/>
                <a:gd name="connsiteY4" fmla="*/ 533400 h 533400"/>
                <a:gd name="connsiteX5" fmla="*/ 0 w 1066800"/>
                <a:gd name="connsiteY5" fmla="*/ 0 h 533400"/>
                <a:gd name="connsiteX0" fmla="*/ 0 w 1066800"/>
                <a:gd name="connsiteY0" fmla="*/ 0 h 533400"/>
                <a:gd name="connsiteX1" fmla="*/ 1066800 w 1066800"/>
                <a:gd name="connsiteY1" fmla="*/ 0 h 533400"/>
                <a:gd name="connsiteX2" fmla="*/ 942029 w 1066800"/>
                <a:gd name="connsiteY2" fmla="*/ 292100 h 533400"/>
                <a:gd name="connsiteX3" fmla="*/ 1066800 w 1066800"/>
                <a:gd name="connsiteY3" fmla="*/ 533400 h 533400"/>
                <a:gd name="connsiteX4" fmla="*/ 0 w 1066800"/>
                <a:gd name="connsiteY4" fmla="*/ 533400 h 533400"/>
                <a:gd name="connsiteX5" fmla="*/ 0 w 1066800"/>
                <a:gd name="connsiteY5" fmla="*/ 0 h 533400"/>
                <a:gd name="connsiteX0" fmla="*/ 0 w 1066800"/>
                <a:gd name="connsiteY0" fmla="*/ 0 h 533400"/>
                <a:gd name="connsiteX1" fmla="*/ 1066800 w 1066800"/>
                <a:gd name="connsiteY1" fmla="*/ 0 h 533400"/>
                <a:gd name="connsiteX2" fmla="*/ 952834 w 1066800"/>
                <a:gd name="connsiteY2" fmla="*/ 266700 h 533400"/>
                <a:gd name="connsiteX3" fmla="*/ 1066800 w 1066800"/>
                <a:gd name="connsiteY3" fmla="*/ 533400 h 533400"/>
                <a:gd name="connsiteX4" fmla="*/ 0 w 1066800"/>
                <a:gd name="connsiteY4" fmla="*/ 533400 h 533400"/>
                <a:gd name="connsiteX5" fmla="*/ 0 w 10668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800" h="533400">
                  <a:moveTo>
                    <a:pt x="0" y="0"/>
                  </a:moveTo>
                  <a:lnTo>
                    <a:pt x="1066800" y="0"/>
                  </a:lnTo>
                  <a:lnTo>
                    <a:pt x="952834" y="266700"/>
                  </a:lnTo>
                  <a:lnTo>
                    <a:pt x="1066800" y="533400"/>
                  </a:lnTo>
                  <a:lnTo>
                    <a:pt x="0" y="533400"/>
                  </a:lnTo>
                  <a:lnTo>
                    <a:pt x="0" y="0"/>
                  </a:lnTo>
                  <a:close/>
                </a:path>
              </a:pathLst>
            </a:custGeom>
            <a:solidFill>
              <a:srgbClr val="9DC225"/>
            </a:solidFill>
            <a:ln w="12700" cap="flat" cmpd="sng" algn="ctr">
              <a:noFill/>
              <a:prstDash val="solid"/>
              <a:miter lim="800000"/>
            </a:ln>
            <a:effectLst/>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s-ES" sz="1050" b="1" i="0" u="none" strike="noStrike" cap="none" normalizeH="0" baseline="0" noProof="0" dirty="0">
                  <a:ln>
                    <a:noFill/>
                  </a:ln>
                  <a:solidFill>
                    <a:srgbClr val="FFFFFF"/>
                  </a:solidFill>
                  <a:uLnTx/>
                  <a:uFillTx/>
                  <a:latin typeface="Arial"/>
                  <a:ea typeface="+mn-ea"/>
                  <a:cs typeface="+mn-cs"/>
                </a:rPr>
                <a:t>Novedad</a:t>
              </a:r>
            </a:p>
          </p:txBody>
        </p:sp>
      </p:grpSp>
      <p:grpSp>
        <p:nvGrpSpPr>
          <p:cNvPr id="62" name="Group 30">
            <a:extLst>
              <a:ext uri="{FF2B5EF4-FFF2-40B4-BE49-F238E27FC236}">
                <a16:creationId xmlns:a16="http://schemas.microsoft.com/office/drawing/2014/main" id="{1383080D-D942-A884-6217-3E0FE07C32A6}"/>
              </a:ext>
            </a:extLst>
          </p:cNvPr>
          <p:cNvGrpSpPr/>
          <p:nvPr/>
        </p:nvGrpSpPr>
        <p:grpSpPr>
          <a:xfrm>
            <a:off x="862012" y="2970385"/>
            <a:ext cx="128101" cy="128101"/>
            <a:chOff x="4921885" y="2585036"/>
            <a:chExt cx="300969" cy="300969"/>
          </a:xfrm>
        </p:grpSpPr>
        <p:sp>
          <p:nvSpPr>
            <p:cNvPr id="63" name="Oval 31">
              <a:extLst>
                <a:ext uri="{FF2B5EF4-FFF2-40B4-BE49-F238E27FC236}">
                  <a16:creationId xmlns:a16="http://schemas.microsoft.com/office/drawing/2014/main" id="{C63F66B8-FDAF-42D9-934E-9075DACB0750}"/>
                </a:ext>
              </a:extLst>
            </p:cNvPr>
            <p:cNvSpPr/>
            <p:nvPr/>
          </p:nvSpPr>
          <p:spPr>
            <a:xfrm>
              <a:off x="4921885" y="2585036"/>
              <a:ext cx="300969" cy="30096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204D"/>
                </a:solidFill>
                <a:effectLst/>
                <a:uLnTx/>
                <a:uFillTx/>
                <a:latin typeface="Arial"/>
                <a:ea typeface="+mn-ea"/>
                <a:cs typeface="+mn-cs"/>
              </a:endParaRPr>
            </a:p>
          </p:txBody>
        </p:sp>
        <p:sp>
          <p:nvSpPr>
            <p:cNvPr id="64" name="Freeform 56">
              <a:extLst>
                <a:ext uri="{FF2B5EF4-FFF2-40B4-BE49-F238E27FC236}">
                  <a16:creationId xmlns:a16="http://schemas.microsoft.com/office/drawing/2014/main" id="{41C98466-D4BD-F6DA-6CF3-E069F9415917}"/>
                </a:ext>
              </a:extLst>
            </p:cNvPr>
            <p:cNvSpPr/>
            <p:nvPr/>
          </p:nvSpPr>
          <p:spPr>
            <a:xfrm flipH="1">
              <a:off x="5001884" y="2659070"/>
              <a:ext cx="140970" cy="152900"/>
            </a:xfrm>
            <a:custGeom>
              <a:avLst/>
              <a:gdLst>
                <a:gd name="connsiteX0" fmla="*/ 211035 w 211035"/>
                <a:gd name="connsiteY0" fmla="*/ 59738 h 228894"/>
                <a:gd name="connsiteX1" fmla="*/ 148520 w 211035"/>
                <a:gd name="connsiteY1" fmla="*/ 59738 h 228894"/>
                <a:gd name="connsiteX2" fmla="*/ 121354 w 211035"/>
                <a:gd name="connsiteY2" fmla="*/ 110978 h 228894"/>
                <a:gd name="connsiteX3" fmla="*/ 121354 w 211035"/>
                <a:gd name="connsiteY3" fmla="*/ 228893 h 228894"/>
                <a:gd name="connsiteX4" fmla="*/ 60676 w 211035"/>
                <a:gd name="connsiteY4" fmla="*/ 0 h 228894"/>
                <a:gd name="connsiteX5" fmla="*/ 0 w 211035"/>
                <a:gd name="connsiteY5" fmla="*/ 0 h 228894"/>
                <a:gd name="connsiteX6" fmla="*/ 121353 w 211035"/>
                <a:gd name="connsiteY6" fmla="*/ 228894 h 228894"/>
                <a:gd name="connsiteX7" fmla="*/ 121353 w 211035"/>
                <a:gd name="connsiteY7" fmla="*/ 114447 h 22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035" h="228894">
                  <a:moveTo>
                    <a:pt x="211035" y="59738"/>
                  </a:moveTo>
                  <a:lnTo>
                    <a:pt x="148520" y="59738"/>
                  </a:lnTo>
                  <a:lnTo>
                    <a:pt x="121354" y="110978"/>
                  </a:lnTo>
                  <a:lnTo>
                    <a:pt x="121354" y="228893"/>
                  </a:lnTo>
                  <a:close/>
                  <a:moveTo>
                    <a:pt x="60676" y="0"/>
                  </a:moveTo>
                  <a:lnTo>
                    <a:pt x="0" y="0"/>
                  </a:lnTo>
                  <a:lnTo>
                    <a:pt x="121353" y="228894"/>
                  </a:lnTo>
                  <a:lnTo>
                    <a:pt x="121353" y="11444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204D"/>
                </a:solidFill>
                <a:effectLst/>
                <a:uLnTx/>
                <a:uFillTx/>
                <a:latin typeface="Arial"/>
                <a:ea typeface="+mn-ea"/>
                <a:cs typeface="+mn-cs"/>
              </a:endParaRPr>
            </a:p>
          </p:txBody>
        </p:sp>
      </p:grpSp>
      <p:grpSp>
        <p:nvGrpSpPr>
          <p:cNvPr id="65" name="Group 33">
            <a:extLst>
              <a:ext uri="{FF2B5EF4-FFF2-40B4-BE49-F238E27FC236}">
                <a16:creationId xmlns:a16="http://schemas.microsoft.com/office/drawing/2014/main" id="{20180823-18F6-B1E4-C64D-AD1B968A6523}"/>
              </a:ext>
            </a:extLst>
          </p:cNvPr>
          <p:cNvGrpSpPr/>
          <p:nvPr/>
        </p:nvGrpSpPr>
        <p:grpSpPr>
          <a:xfrm>
            <a:off x="1784667" y="3240260"/>
            <a:ext cx="128101" cy="128101"/>
            <a:chOff x="4921885" y="2585036"/>
            <a:chExt cx="300969" cy="300969"/>
          </a:xfrm>
        </p:grpSpPr>
        <p:sp>
          <p:nvSpPr>
            <p:cNvPr id="66" name="Oval 34">
              <a:extLst>
                <a:ext uri="{FF2B5EF4-FFF2-40B4-BE49-F238E27FC236}">
                  <a16:creationId xmlns:a16="http://schemas.microsoft.com/office/drawing/2014/main" id="{EF9CA5BD-1589-3D2B-D831-C1F4EBFA8318}"/>
                </a:ext>
              </a:extLst>
            </p:cNvPr>
            <p:cNvSpPr/>
            <p:nvPr/>
          </p:nvSpPr>
          <p:spPr>
            <a:xfrm>
              <a:off x="4921885" y="2585036"/>
              <a:ext cx="300969" cy="30096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204D"/>
                </a:solidFill>
                <a:effectLst/>
                <a:uLnTx/>
                <a:uFillTx/>
                <a:latin typeface="Arial"/>
                <a:ea typeface="+mn-ea"/>
                <a:cs typeface="+mn-cs"/>
              </a:endParaRPr>
            </a:p>
          </p:txBody>
        </p:sp>
        <p:sp>
          <p:nvSpPr>
            <p:cNvPr id="67" name="Freeform 56">
              <a:extLst>
                <a:ext uri="{FF2B5EF4-FFF2-40B4-BE49-F238E27FC236}">
                  <a16:creationId xmlns:a16="http://schemas.microsoft.com/office/drawing/2014/main" id="{3DB88CAA-8F3F-6AAE-FC11-1A81A9BF36B6}"/>
                </a:ext>
              </a:extLst>
            </p:cNvPr>
            <p:cNvSpPr/>
            <p:nvPr/>
          </p:nvSpPr>
          <p:spPr>
            <a:xfrm flipH="1">
              <a:off x="5001884" y="2659070"/>
              <a:ext cx="140970" cy="152900"/>
            </a:xfrm>
            <a:custGeom>
              <a:avLst/>
              <a:gdLst>
                <a:gd name="connsiteX0" fmla="*/ 211035 w 211035"/>
                <a:gd name="connsiteY0" fmla="*/ 59738 h 228894"/>
                <a:gd name="connsiteX1" fmla="*/ 148520 w 211035"/>
                <a:gd name="connsiteY1" fmla="*/ 59738 h 228894"/>
                <a:gd name="connsiteX2" fmla="*/ 121354 w 211035"/>
                <a:gd name="connsiteY2" fmla="*/ 110978 h 228894"/>
                <a:gd name="connsiteX3" fmla="*/ 121354 w 211035"/>
                <a:gd name="connsiteY3" fmla="*/ 228893 h 228894"/>
                <a:gd name="connsiteX4" fmla="*/ 60676 w 211035"/>
                <a:gd name="connsiteY4" fmla="*/ 0 h 228894"/>
                <a:gd name="connsiteX5" fmla="*/ 0 w 211035"/>
                <a:gd name="connsiteY5" fmla="*/ 0 h 228894"/>
                <a:gd name="connsiteX6" fmla="*/ 121353 w 211035"/>
                <a:gd name="connsiteY6" fmla="*/ 228894 h 228894"/>
                <a:gd name="connsiteX7" fmla="*/ 121353 w 211035"/>
                <a:gd name="connsiteY7" fmla="*/ 114447 h 22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035" h="228894">
                  <a:moveTo>
                    <a:pt x="211035" y="59738"/>
                  </a:moveTo>
                  <a:lnTo>
                    <a:pt x="148520" y="59738"/>
                  </a:lnTo>
                  <a:lnTo>
                    <a:pt x="121354" y="110978"/>
                  </a:lnTo>
                  <a:lnTo>
                    <a:pt x="121354" y="228893"/>
                  </a:lnTo>
                  <a:close/>
                  <a:moveTo>
                    <a:pt x="60676" y="0"/>
                  </a:moveTo>
                  <a:lnTo>
                    <a:pt x="0" y="0"/>
                  </a:lnTo>
                  <a:lnTo>
                    <a:pt x="121353" y="228894"/>
                  </a:lnTo>
                  <a:lnTo>
                    <a:pt x="121353" y="11444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204D"/>
                </a:solidFill>
                <a:effectLst/>
                <a:uLnTx/>
                <a:uFillTx/>
                <a:latin typeface="Arial"/>
                <a:ea typeface="+mn-ea"/>
                <a:cs typeface="+mn-cs"/>
              </a:endParaRPr>
            </a:p>
          </p:txBody>
        </p:sp>
      </p:grpSp>
      <p:grpSp>
        <p:nvGrpSpPr>
          <p:cNvPr id="68" name="Group 36">
            <a:extLst>
              <a:ext uri="{FF2B5EF4-FFF2-40B4-BE49-F238E27FC236}">
                <a16:creationId xmlns:a16="http://schemas.microsoft.com/office/drawing/2014/main" id="{6EA39EB1-53EE-08EB-7E90-DF9BE73185AF}"/>
              </a:ext>
            </a:extLst>
          </p:cNvPr>
          <p:cNvGrpSpPr/>
          <p:nvPr/>
        </p:nvGrpSpPr>
        <p:grpSpPr>
          <a:xfrm>
            <a:off x="749677" y="3498202"/>
            <a:ext cx="128101" cy="128101"/>
            <a:chOff x="4921885" y="2585036"/>
            <a:chExt cx="300969" cy="300969"/>
          </a:xfrm>
        </p:grpSpPr>
        <p:sp>
          <p:nvSpPr>
            <p:cNvPr id="69" name="Oval 37">
              <a:extLst>
                <a:ext uri="{FF2B5EF4-FFF2-40B4-BE49-F238E27FC236}">
                  <a16:creationId xmlns:a16="http://schemas.microsoft.com/office/drawing/2014/main" id="{9023FA92-935B-C1B1-1581-9A9A68B881A8}"/>
                </a:ext>
              </a:extLst>
            </p:cNvPr>
            <p:cNvSpPr/>
            <p:nvPr/>
          </p:nvSpPr>
          <p:spPr>
            <a:xfrm>
              <a:off x="4921885" y="2585036"/>
              <a:ext cx="300969" cy="30096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204D"/>
                </a:solidFill>
                <a:effectLst/>
                <a:uLnTx/>
                <a:uFillTx/>
                <a:latin typeface="Arial"/>
                <a:ea typeface="+mn-ea"/>
                <a:cs typeface="+mn-cs"/>
              </a:endParaRPr>
            </a:p>
          </p:txBody>
        </p:sp>
        <p:sp>
          <p:nvSpPr>
            <p:cNvPr id="70" name="Freeform 56">
              <a:extLst>
                <a:ext uri="{FF2B5EF4-FFF2-40B4-BE49-F238E27FC236}">
                  <a16:creationId xmlns:a16="http://schemas.microsoft.com/office/drawing/2014/main" id="{F409FBE2-C73F-B2DC-E89F-431A5B288F02}"/>
                </a:ext>
              </a:extLst>
            </p:cNvPr>
            <p:cNvSpPr/>
            <p:nvPr/>
          </p:nvSpPr>
          <p:spPr>
            <a:xfrm flipH="1">
              <a:off x="5001884" y="2659070"/>
              <a:ext cx="140970" cy="152900"/>
            </a:xfrm>
            <a:custGeom>
              <a:avLst/>
              <a:gdLst>
                <a:gd name="connsiteX0" fmla="*/ 211035 w 211035"/>
                <a:gd name="connsiteY0" fmla="*/ 59738 h 228894"/>
                <a:gd name="connsiteX1" fmla="*/ 148520 w 211035"/>
                <a:gd name="connsiteY1" fmla="*/ 59738 h 228894"/>
                <a:gd name="connsiteX2" fmla="*/ 121354 w 211035"/>
                <a:gd name="connsiteY2" fmla="*/ 110978 h 228894"/>
                <a:gd name="connsiteX3" fmla="*/ 121354 w 211035"/>
                <a:gd name="connsiteY3" fmla="*/ 228893 h 228894"/>
                <a:gd name="connsiteX4" fmla="*/ 60676 w 211035"/>
                <a:gd name="connsiteY4" fmla="*/ 0 h 228894"/>
                <a:gd name="connsiteX5" fmla="*/ 0 w 211035"/>
                <a:gd name="connsiteY5" fmla="*/ 0 h 228894"/>
                <a:gd name="connsiteX6" fmla="*/ 121353 w 211035"/>
                <a:gd name="connsiteY6" fmla="*/ 228894 h 228894"/>
                <a:gd name="connsiteX7" fmla="*/ 121353 w 211035"/>
                <a:gd name="connsiteY7" fmla="*/ 114447 h 22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035" h="228894">
                  <a:moveTo>
                    <a:pt x="211035" y="59738"/>
                  </a:moveTo>
                  <a:lnTo>
                    <a:pt x="148520" y="59738"/>
                  </a:lnTo>
                  <a:lnTo>
                    <a:pt x="121354" y="110978"/>
                  </a:lnTo>
                  <a:lnTo>
                    <a:pt x="121354" y="228893"/>
                  </a:lnTo>
                  <a:close/>
                  <a:moveTo>
                    <a:pt x="60676" y="0"/>
                  </a:moveTo>
                  <a:lnTo>
                    <a:pt x="0" y="0"/>
                  </a:lnTo>
                  <a:lnTo>
                    <a:pt x="121353" y="228894"/>
                  </a:lnTo>
                  <a:lnTo>
                    <a:pt x="121353" y="11444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204D"/>
                </a:solidFill>
                <a:effectLst/>
                <a:uLnTx/>
                <a:uFillTx/>
                <a:latin typeface="Arial"/>
                <a:ea typeface="+mn-ea"/>
                <a:cs typeface="+mn-cs"/>
              </a:endParaRPr>
            </a:p>
          </p:txBody>
        </p:sp>
      </p:grpSp>
      <p:pic>
        <p:nvPicPr>
          <p:cNvPr id="71" name="Picture 2" descr="Файл:Microsoft 365 logo.png — Википедия">
            <a:extLst>
              <a:ext uri="{FF2B5EF4-FFF2-40B4-BE49-F238E27FC236}">
                <a16:creationId xmlns:a16="http://schemas.microsoft.com/office/drawing/2014/main" id="{8409580C-291E-8FF8-778D-CC623B22F0C4}"/>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7255669" y="324372"/>
            <a:ext cx="1493044" cy="24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835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7">
            <a:extLst>
              <a:ext uri="{FF2B5EF4-FFF2-40B4-BE49-F238E27FC236}">
                <a16:creationId xmlns:a16="http://schemas.microsoft.com/office/drawing/2014/main" id="{0CE045EB-1AB7-5B67-034D-CA3E5B23F5BC}"/>
              </a:ext>
            </a:extLst>
          </p:cNvPr>
          <p:cNvGrpSpPr/>
          <p:nvPr/>
        </p:nvGrpSpPr>
        <p:grpSpPr>
          <a:xfrm>
            <a:off x="281911" y="4015235"/>
            <a:ext cx="8466802" cy="621388"/>
            <a:chOff x="281911" y="4015235"/>
            <a:chExt cx="8466802" cy="536128"/>
          </a:xfrm>
        </p:grpSpPr>
        <p:sp>
          <p:nvSpPr>
            <p:cNvPr id="12" name="Parallelogram 21">
              <a:extLst>
                <a:ext uri="{FF2B5EF4-FFF2-40B4-BE49-F238E27FC236}">
                  <a16:creationId xmlns:a16="http://schemas.microsoft.com/office/drawing/2014/main" id="{944165FA-B668-04BF-D51A-DD0B7F006089}"/>
                </a:ext>
              </a:extLst>
            </p:cNvPr>
            <p:cNvSpPr/>
            <p:nvPr/>
          </p:nvSpPr>
          <p:spPr>
            <a:xfrm rot="5400000" flipV="1">
              <a:off x="196963" y="4198212"/>
              <a:ext cx="283276" cy="113377"/>
            </a:xfrm>
            <a:prstGeom prst="parallelogram">
              <a:avLst>
                <a:gd name="adj" fmla="val 48523"/>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204D"/>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02C1F7DA-3748-3A6F-81A7-F5F2A84F10F6}"/>
                </a:ext>
              </a:extLst>
            </p:cNvPr>
            <p:cNvSpPr/>
            <p:nvPr/>
          </p:nvSpPr>
          <p:spPr>
            <a:xfrm>
              <a:off x="374650" y="4015235"/>
              <a:ext cx="8374063" cy="536128"/>
            </a:xfrm>
            <a:prstGeom prst="rect">
              <a:avLst/>
            </a:prstGeom>
            <a:solidFill>
              <a:srgbClr val="005ABE"/>
            </a:solidFill>
            <a:ln w="12700" cap="flat" cmpd="sng" algn="ctr">
              <a:noFill/>
              <a:prstDash val="solid"/>
              <a:miter lim="800000"/>
            </a:ln>
            <a:effectLst/>
          </p:spPr>
          <p:txBody>
            <a:bodyPr lIns="756000" rIns="90000" rtlCol="0" anchor="ctr"/>
            <a:lstStyle/>
            <a:p>
              <a:pPr lvl="0" algn="ctr" defTabSz="324000">
                <a:spcBef>
                  <a:spcPts val="450"/>
                </a:spcBef>
                <a:defRPr/>
              </a:pPr>
              <a:r>
                <a:rPr lang="es-ES" sz="1400" b="1" dirty="0">
                  <a:solidFill>
                    <a:srgbClr val="FFFFFF"/>
                  </a:solidFill>
                </a:rPr>
                <a:t>Almacenamiento alojado por Acronis para Google Drive y OneDrive</a:t>
              </a:r>
            </a:p>
          </p:txBody>
        </p:sp>
        <p:sp>
          <p:nvSpPr>
            <p:cNvPr id="20" name="Pentagon 13">
              <a:extLst>
                <a:ext uri="{FF2B5EF4-FFF2-40B4-BE49-F238E27FC236}">
                  <a16:creationId xmlns:a16="http://schemas.microsoft.com/office/drawing/2014/main" id="{D624A80F-3FE8-19C4-F0A5-AD245C6A3938}"/>
                </a:ext>
              </a:extLst>
            </p:cNvPr>
            <p:cNvSpPr/>
            <p:nvPr/>
          </p:nvSpPr>
          <p:spPr>
            <a:xfrm>
              <a:off x="281911" y="4170060"/>
              <a:ext cx="771826" cy="226479"/>
            </a:xfrm>
            <a:custGeom>
              <a:avLst/>
              <a:gdLst>
                <a:gd name="connsiteX0" fmla="*/ 0 w 1333500"/>
                <a:gd name="connsiteY0" fmla="*/ 0 h 533400"/>
                <a:gd name="connsiteX1" fmla="*/ 1066800 w 1333500"/>
                <a:gd name="connsiteY1" fmla="*/ 0 h 533400"/>
                <a:gd name="connsiteX2" fmla="*/ 1333500 w 1333500"/>
                <a:gd name="connsiteY2" fmla="*/ 266700 h 533400"/>
                <a:gd name="connsiteX3" fmla="*/ 1066800 w 1333500"/>
                <a:gd name="connsiteY3" fmla="*/ 533400 h 533400"/>
                <a:gd name="connsiteX4" fmla="*/ 0 w 1333500"/>
                <a:gd name="connsiteY4" fmla="*/ 533400 h 533400"/>
                <a:gd name="connsiteX5" fmla="*/ 0 w 1333500"/>
                <a:gd name="connsiteY5" fmla="*/ 0 h 533400"/>
                <a:gd name="connsiteX0" fmla="*/ 0 w 1066800"/>
                <a:gd name="connsiteY0" fmla="*/ 0 h 533400"/>
                <a:gd name="connsiteX1" fmla="*/ 1066800 w 1066800"/>
                <a:gd name="connsiteY1" fmla="*/ 0 h 533400"/>
                <a:gd name="connsiteX2" fmla="*/ 755650 w 1066800"/>
                <a:gd name="connsiteY2" fmla="*/ 260350 h 533400"/>
                <a:gd name="connsiteX3" fmla="*/ 1066800 w 1066800"/>
                <a:gd name="connsiteY3" fmla="*/ 533400 h 533400"/>
                <a:gd name="connsiteX4" fmla="*/ 0 w 1066800"/>
                <a:gd name="connsiteY4" fmla="*/ 533400 h 533400"/>
                <a:gd name="connsiteX5" fmla="*/ 0 w 1066800"/>
                <a:gd name="connsiteY5" fmla="*/ 0 h 533400"/>
                <a:gd name="connsiteX0" fmla="*/ 0 w 1066800"/>
                <a:gd name="connsiteY0" fmla="*/ 0 h 533400"/>
                <a:gd name="connsiteX1" fmla="*/ 1066800 w 1066800"/>
                <a:gd name="connsiteY1" fmla="*/ 0 h 533400"/>
                <a:gd name="connsiteX2" fmla="*/ 942029 w 1066800"/>
                <a:gd name="connsiteY2" fmla="*/ 292100 h 533400"/>
                <a:gd name="connsiteX3" fmla="*/ 1066800 w 1066800"/>
                <a:gd name="connsiteY3" fmla="*/ 533400 h 533400"/>
                <a:gd name="connsiteX4" fmla="*/ 0 w 1066800"/>
                <a:gd name="connsiteY4" fmla="*/ 533400 h 533400"/>
                <a:gd name="connsiteX5" fmla="*/ 0 w 1066800"/>
                <a:gd name="connsiteY5" fmla="*/ 0 h 533400"/>
                <a:gd name="connsiteX0" fmla="*/ 0 w 1066800"/>
                <a:gd name="connsiteY0" fmla="*/ 0 h 533400"/>
                <a:gd name="connsiteX1" fmla="*/ 1066800 w 1066800"/>
                <a:gd name="connsiteY1" fmla="*/ 0 h 533400"/>
                <a:gd name="connsiteX2" fmla="*/ 952834 w 1066800"/>
                <a:gd name="connsiteY2" fmla="*/ 266700 h 533400"/>
                <a:gd name="connsiteX3" fmla="*/ 1066800 w 1066800"/>
                <a:gd name="connsiteY3" fmla="*/ 533400 h 533400"/>
                <a:gd name="connsiteX4" fmla="*/ 0 w 1066800"/>
                <a:gd name="connsiteY4" fmla="*/ 533400 h 533400"/>
                <a:gd name="connsiteX5" fmla="*/ 0 w 10668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800" h="533400">
                  <a:moveTo>
                    <a:pt x="0" y="0"/>
                  </a:moveTo>
                  <a:lnTo>
                    <a:pt x="1066800" y="0"/>
                  </a:lnTo>
                  <a:lnTo>
                    <a:pt x="952834" y="266700"/>
                  </a:lnTo>
                  <a:lnTo>
                    <a:pt x="1066800" y="533400"/>
                  </a:lnTo>
                  <a:lnTo>
                    <a:pt x="0" y="533400"/>
                  </a:lnTo>
                  <a:lnTo>
                    <a:pt x="0" y="0"/>
                  </a:lnTo>
                  <a:close/>
                </a:path>
              </a:pathLst>
            </a:custGeom>
            <a:solidFill>
              <a:srgbClr val="9DC225"/>
            </a:solidFill>
            <a:ln w="12700" cap="flat" cmpd="sng" algn="ctr">
              <a:noFill/>
              <a:prstDash val="solid"/>
              <a:miter lim="800000"/>
            </a:ln>
            <a:effectLst/>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s-ES" sz="1050" b="1" i="0" u="none" strike="noStrike" cap="none" normalizeH="0" baseline="0" noProof="0" dirty="0">
                  <a:ln>
                    <a:noFill/>
                  </a:ln>
                  <a:solidFill>
                    <a:srgbClr val="FFFFFF"/>
                  </a:solidFill>
                  <a:uLnTx/>
                  <a:uFillTx/>
                  <a:latin typeface="Arial"/>
                  <a:ea typeface="+mn-ea"/>
                  <a:cs typeface="+mn-cs"/>
                </a:rPr>
                <a:t>Novedad</a:t>
              </a:r>
            </a:p>
          </p:txBody>
        </p:sp>
      </p:grpSp>
      <p:sp>
        <p:nvSpPr>
          <p:cNvPr id="21" name="Title 1">
            <a:extLst>
              <a:ext uri="{FF2B5EF4-FFF2-40B4-BE49-F238E27FC236}">
                <a16:creationId xmlns:a16="http://schemas.microsoft.com/office/drawing/2014/main" id="{CC865C19-96C7-FE2B-A649-B88AD46DE4E3}"/>
              </a:ext>
            </a:extLst>
          </p:cNvPr>
          <p:cNvSpPr>
            <a:spLocks noGrp="1"/>
          </p:cNvSpPr>
          <p:nvPr>
            <p:ph type="title"/>
          </p:nvPr>
        </p:nvSpPr>
        <p:spPr>
          <a:xfrm>
            <a:off x="383607" y="237317"/>
            <a:ext cx="8365106" cy="713596"/>
          </a:xfrm>
        </p:spPr>
        <p:txBody>
          <a:bodyPr/>
          <a:lstStyle/>
          <a:p>
            <a:r>
              <a:rPr lang="es-ES" sz="2400" dirty="0"/>
              <a:t>Copia de seguridad de Google Workspace</a:t>
            </a:r>
          </a:p>
        </p:txBody>
      </p:sp>
      <p:sp>
        <p:nvSpPr>
          <p:cNvPr id="22" name="Text Placeholder 3">
            <a:extLst>
              <a:ext uri="{FF2B5EF4-FFF2-40B4-BE49-F238E27FC236}">
                <a16:creationId xmlns:a16="http://schemas.microsoft.com/office/drawing/2014/main" id="{F22A5380-D4DF-D85A-565F-99F7FDE86354}"/>
              </a:ext>
            </a:extLst>
          </p:cNvPr>
          <p:cNvSpPr>
            <a:spLocks noGrp="1"/>
          </p:cNvSpPr>
          <p:nvPr>
            <p:ph type="body" sz="quarter" idx="12"/>
          </p:nvPr>
        </p:nvSpPr>
        <p:spPr>
          <a:xfrm>
            <a:off x="98425" y="-813859"/>
            <a:ext cx="1260000" cy="468000"/>
          </a:xfrm>
        </p:spPr>
        <p:txBody>
          <a:bodyPr/>
          <a:lstStyle/>
          <a:p>
            <a:endParaRPr lang="ru-RU"/>
          </a:p>
        </p:txBody>
      </p:sp>
      <p:sp>
        <p:nvSpPr>
          <p:cNvPr id="23" name="Text Placeholder 4">
            <a:extLst>
              <a:ext uri="{FF2B5EF4-FFF2-40B4-BE49-F238E27FC236}">
                <a16:creationId xmlns:a16="http://schemas.microsoft.com/office/drawing/2014/main" id="{13C2EA4E-26F0-BE40-767B-E79850188585}"/>
              </a:ext>
            </a:extLst>
          </p:cNvPr>
          <p:cNvSpPr>
            <a:spLocks noGrp="1"/>
          </p:cNvSpPr>
          <p:nvPr>
            <p:ph type="body" sz="quarter" idx="13"/>
          </p:nvPr>
        </p:nvSpPr>
        <p:spPr>
          <a:xfrm>
            <a:off x="1379892" y="-813859"/>
            <a:ext cx="1260000" cy="468000"/>
          </a:xfrm>
        </p:spPr>
        <p:txBody>
          <a:bodyPr/>
          <a:lstStyle/>
          <a:p>
            <a:endParaRPr lang="ru-RU"/>
          </a:p>
        </p:txBody>
      </p:sp>
      <p:sp>
        <p:nvSpPr>
          <p:cNvPr id="24" name="Text Placeholder 5">
            <a:extLst>
              <a:ext uri="{FF2B5EF4-FFF2-40B4-BE49-F238E27FC236}">
                <a16:creationId xmlns:a16="http://schemas.microsoft.com/office/drawing/2014/main" id="{3079BF60-C1B5-7212-5E5A-078E6D1FC4C1}"/>
              </a:ext>
            </a:extLst>
          </p:cNvPr>
          <p:cNvSpPr>
            <a:spLocks noGrp="1"/>
          </p:cNvSpPr>
          <p:nvPr>
            <p:ph type="body" sz="quarter" idx="14"/>
          </p:nvPr>
        </p:nvSpPr>
        <p:spPr>
          <a:xfrm>
            <a:off x="2661359" y="-813859"/>
            <a:ext cx="1260000" cy="468000"/>
          </a:xfrm>
        </p:spPr>
        <p:txBody>
          <a:bodyPr/>
          <a:lstStyle/>
          <a:p>
            <a:endParaRPr lang="ru-RU"/>
          </a:p>
        </p:txBody>
      </p:sp>
      <p:sp>
        <p:nvSpPr>
          <p:cNvPr id="25" name="Text Placeholder 6">
            <a:extLst>
              <a:ext uri="{FF2B5EF4-FFF2-40B4-BE49-F238E27FC236}">
                <a16:creationId xmlns:a16="http://schemas.microsoft.com/office/drawing/2014/main" id="{2275D962-DDE6-DBE6-F584-ADC0F52C11D3}"/>
              </a:ext>
            </a:extLst>
          </p:cNvPr>
          <p:cNvSpPr>
            <a:spLocks noGrp="1"/>
          </p:cNvSpPr>
          <p:nvPr>
            <p:ph type="body" sz="quarter" idx="15"/>
          </p:nvPr>
        </p:nvSpPr>
        <p:spPr>
          <a:xfrm>
            <a:off x="3942826" y="-813859"/>
            <a:ext cx="1260000" cy="468000"/>
          </a:xfrm>
        </p:spPr>
        <p:txBody>
          <a:bodyPr/>
          <a:lstStyle/>
          <a:p>
            <a:endParaRPr lang="ru-RU"/>
          </a:p>
        </p:txBody>
      </p:sp>
      <p:sp>
        <p:nvSpPr>
          <p:cNvPr id="29" name="Text Placeholder 7">
            <a:extLst>
              <a:ext uri="{FF2B5EF4-FFF2-40B4-BE49-F238E27FC236}">
                <a16:creationId xmlns:a16="http://schemas.microsoft.com/office/drawing/2014/main" id="{D94777FD-3CB7-3881-4018-BFD040710323}"/>
              </a:ext>
            </a:extLst>
          </p:cNvPr>
          <p:cNvSpPr>
            <a:spLocks noGrp="1"/>
          </p:cNvSpPr>
          <p:nvPr>
            <p:ph type="body" sz="quarter" idx="16"/>
          </p:nvPr>
        </p:nvSpPr>
        <p:spPr>
          <a:xfrm>
            <a:off x="6505760" y="-813859"/>
            <a:ext cx="1260000" cy="468000"/>
          </a:xfrm>
        </p:spPr>
        <p:txBody>
          <a:bodyPr/>
          <a:lstStyle/>
          <a:p>
            <a:endParaRPr lang="ru-RU"/>
          </a:p>
        </p:txBody>
      </p:sp>
      <p:sp>
        <p:nvSpPr>
          <p:cNvPr id="33" name="Text Placeholder 8">
            <a:extLst>
              <a:ext uri="{FF2B5EF4-FFF2-40B4-BE49-F238E27FC236}">
                <a16:creationId xmlns:a16="http://schemas.microsoft.com/office/drawing/2014/main" id="{B330EEF9-462E-EF95-D79E-734A6503CC87}"/>
              </a:ext>
            </a:extLst>
          </p:cNvPr>
          <p:cNvSpPr>
            <a:spLocks noGrp="1"/>
          </p:cNvSpPr>
          <p:nvPr>
            <p:ph type="body" sz="quarter" idx="17"/>
          </p:nvPr>
        </p:nvSpPr>
        <p:spPr>
          <a:xfrm>
            <a:off x="7787230" y="-813859"/>
            <a:ext cx="1260000" cy="468000"/>
          </a:xfrm>
        </p:spPr>
        <p:txBody>
          <a:bodyPr/>
          <a:lstStyle/>
          <a:p>
            <a:endParaRPr lang="ru-RU"/>
          </a:p>
        </p:txBody>
      </p:sp>
      <p:sp>
        <p:nvSpPr>
          <p:cNvPr id="35" name="Text Placeholder 9">
            <a:extLst>
              <a:ext uri="{FF2B5EF4-FFF2-40B4-BE49-F238E27FC236}">
                <a16:creationId xmlns:a16="http://schemas.microsoft.com/office/drawing/2014/main" id="{84EFEA29-415F-815B-2BEC-693F008CDE93}"/>
              </a:ext>
            </a:extLst>
          </p:cNvPr>
          <p:cNvSpPr>
            <a:spLocks noGrp="1"/>
          </p:cNvSpPr>
          <p:nvPr>
            <p:ph type="body" sz="quarter" idx="18"/>
          </p:nvPr>
        </p:nvSpPr>
        <p:spPr>
          <a:xfrm>
            <a:off x="5224293" y="-813859"/>
            <a:ext cx="1260000" cy="468000"/>
          </a:xfrm>
        </p:spPr>
        <p:txBody>
          <a:bodyPr/>
          <a:lstStyle/>
          <a:p>
            <a:endParaRPr lang="ru-RU"/>
          </a:p>
        </p:txBody>
      </p:sp>
      <p:sp>
        <p:nvSpPr>
          <p:cNvPr id="37" name="Rectangle 36">
            <a:extLst>
              <a:ext uri="{FF2B5EF4-FFF2-40B4-BE49-F238E27FC236}">
                <a16:creationId xmlns:a16="http://schemas.microsoft.com/office/drawing/2014/main" id="{BBA067CE-1C58-BEC4-7931-92B95848BD46}"/>
              </a:ext>
            </a:extLst>
          </p:cNvPr>
          <p:cNvSpPr/>
          <p:nvPr/>
        </p:nvSpPr>
        <p:spPr>
          <a:xfrm>
            <a:off x="365248" y="1609519"/>
            <a:ext cx="2520000" cy="576000"/>
          </a:xfrm>
          <a:prstGeom prst="rect">
            <a:avLst/>
          </a:prstGeom>
          <a:noFill/>
          <a:ln w="3175" cap="flat" cmpd="sng" algn="ctr">
            <a:noFill/>
            <a:prstDash val="solid"/>
            <a:miter lim="800000"/>
          </a:ln>
          <a:effectLst/>
        </p:spPr>
        <p:txBody>
          <a:bodyPr lIns="0" tIns="0" rIns="0" bIns="0" rtlCol="0" anchor="t"/>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s-ES" sz="1200" b="0" i="0" u="none" strike="noStrike" cap="none" normalizeH="0" baseline="0" noProof="0" dirty="0">
                <a:ln>
                  <a:noFill/>
                </a:ln>
                <a:solidFill>
                  <a:srgbClr val="00204D"/>
                </a:solidFill>
                <a:uLnTx/>
                <a:uFillTx/>
                <a:latin typeface="Arial"/>
                <a:ea typeface="Open Sans Semibold" panose="020B0706030804020204" pitchFamily="34" charset="0"/>
                <a:cs typeface="Open Sans Semibold" panose="020B0706030804020204" pitchFamily="34" charset="0"/>
              </a:rPr>
              <a:t>Una solución práctica nube a nube sin instalación alguna.</a:t>
            </a:r>
          </a:p>
        </p:txBody>
      </p:sp>
      <p:sp>
        <p:nvSpPr>
          <p:cNvPr id="41" name="Rectangle 40">
            <a:extLst>
              <a:ext uri="{FF2B5EF4-FFF2-40B4-BE49-F238E27FC236}">
                <a16:creationId xmlns:a16="http://schemas.microsoft.com/office/drawing/2014/main" id="{061E33D7-7958-A485-8BA1-29AAE571FBAB}"/>
              </a:ext>
            </a:extLst>
          </p:cNvPr>
          <p:cNvSpPr/>
          <p:nvPr/>
        </p:nvSpPr>
        <p:spPr>
          <a:xfrm>
            <a:off x="365248" y="3081671"/>
            <a:ext cx="2520000" cy="576000"/>
          </a:xfrm>
          <a:prstGeom prst="rect">
            <a:avLst/>
          </a:prstGeom>
          <a:noFill/>
          <a:ln w="3175" cap="flat" cmpd="sng" algn="ctr">
            <a:noFill/>
            <a:prstDash val="solid"/>
            <a:miter lim="800000"/>
          </a:ln>
          <a:effectLst/>
        </p:spPr>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200" b="0" i="0" u="none" strike="noStrike" cap="none" normalizeH="0" baseline="0" noProof="0" dirty="0">
                <a:ln>
                  <a:noFill/>
                </a:ln>
                <a:solidFill>
                  <a:srgbClr val="00204D"/>
                </a:solidFill>
                <a:uLnTx/>
                <a:uFillTx/>
                <a:latin typeface="Arial"/>
                <a:ea typeface="Open Sans Semibold" panose="020B0706030804020204" pitchFamily="34" charset="0"/>
                <a:cs typeface="Open Sans Semibold" panose="020B0706030804020204" pitchFamily="34" charset="0"/>
              </a:rPr>
              <a:t>Opciones flexibles de restauración: desde componentes individuales hasta todos los datos de Drive y Gmail de un usuario.</a:t>
            </a:r>
          </a:p>
        </p:txBody>
      </p:sp>
      <p:sp>
        <p:nvSpPr>
          <p:cNvPr id="42" name="Rectangle 41">
            <a:extLst>
              <a:ext uri="{FF2B5EF4-FFF2-40B4-BE49-F238E27FC236}">
                <a16:creationId xmlns:a16="http://schemas.microsoft.com/office/drawing/2014/main" id="{B0B6E761-4FF2-E934-75C1-53C2B131663F}"/>
              </a:ext>
            </a:extLst>
          </p:cNvPr>
          <p:cNvSpPr/>
          <p:nvPr/>
        </p:nvSpPr>
        <p:spPr>
          <a:xfrm>
            <a:off x="6215175" y="1609519"/>
            <a:ext cx="2520000" cy="576000"/>
          </a:xfrm>
          <a:prstGeom prst="rect">
            <a:avLst/>
          </a:prstGeom>
          <a:noFill/>
          <a:ln w="3175" cap="flat" cmpd="sng" algn="ctr">
            <a:noFill/>
            <a:prstDash val="solid"/>
            <a:miter lim="800000"/>
          </a:ln>
          <a:effectLst/>
        </p:spPr>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200" b="0" i="0" u="none" strike="noStrike" cap="none" normalizeH="0" baseline="0" noProof="0" dirty="0">
                <a:ln>
                  <a:noFill/>
                </a:ln>
                <a:solidFill>
                  <a:srgbClr val="00204D"/>
                </a:solidFill>
                <a:uLnTx/>
                <a:uFillTx/>
                <a:latin typeface="Arial"/>
                <a:ea typeface="Open Sans Semibold" panose="020B0706030804020204" pitchFamily="34" charset="0"/>
                <a:cs typeface="Open Sans Semibold" panose="020B0706030804020204" pitchFamily="34" charset="0"/>
              </a:rPr>
              <a:t>Protección para Gmail, Drive (incluido Team Drives), Calendario y Contactos.</a:t>
            </a:r>
          </a:p>
        </p:txBody>
      </p:sp>
      <p:sp>
        <p:nvSpPr>
          <p:cNvPr id="43" name="Rectangle 42">
            <a:extLst>
              <a:ext uri="{FF2B5EF4-FFF2-40B4-BE49-F238E27FC236}">
                <a16:creationId xmlns:a16="http://schemas.microsoft.com/office/drawing/2014/main" id="{A8348572-C2EC-9D04-92B1-121A262C5854}"/>
              </a:ext>
            </a:extLst>
          </p:cNvPr>
          <p:cNvSpPr/>
          <p:nvPr/>
        </p:nvSpPr>
        <p:spPr>
          <a:xfrm>
            <a:off x="6215175" y="3081671"/>
            <a:ext cx="2520000" cy="576000"/>
          </a:xfrm>
          <a:prstGeom prst="rect">
            <a:avLst/>
          </a:prstGeom>
          <a:noFill/>
          <a:ln w="3175" cap="flat" cmpd="sng" algn="ctr">
            <a:noFill/>
            <a:prstDash val="solid"/>
            <a:miter lim="800000"/>
          </a:ln>
          <a:effectLst/>
        </p:spPr>
        <p:txBody>
          <a:bodyPr lIns="0" tIns="0" rIns="0" bIns="0" rtlCol="0" anchor="t"/>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s-ES" sz="1200" b="0" i="0" u="none" strike="noStrike" cap="none" normalizeH="0" baseline="0" noProof="0" dirty="0">
                <a:ln>
                  <a:noFill/>
                </a:ln>
                <a:solidFill>
                  <a:srgbClr val="00204D"/>
                </a:solidFill>
                <a:uLnTx/>
                <a:uFillTx/>
                <a:latin typeface="Arial"/>
                <a:ea typeface="Open Sans Semibold" panose="020B0706030804020204" pitchFamily="34" charset="0"/>
                <a:cs typeface="Open Sans Semibold" panose="020B0706030804020204" pitchFamily="34" charset="0"/>
              </a:rPr>
              <a:t>Verificación de la autenticidad</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s-ES" sz="1200" b="0" i="0" u="none" strike="noStrike" cap="none" normalizeH="0" baseline="0" noProof="0" dirty="0">
                <a:ln>
                  <a:noFill/>
                </a:ln>
                <a:solidFill>
                  <a:srgbClr val="00204D"/>
                </a:solidFill>
                <a:uLnTx/>
                <a:uFillTx/>
                <a:latin typeface="Arial"/>
                <a:ea typeface="Open Sans Semibold" panose="020B0706030804020204" pitchFamily="34" charset="0"/>
                <a:cs typeface="Open Sans Semibold" panose="020B0706030804020204" pitchFamily="34" charset="0"/>
              </a:rPr>
              <a:t>de los archivos en copias de seguridad de Drive con blockchain.</a:t>
            </a:r>
          </a:p>
        </p:txBody>
      </p:sp>
      <p:sp>
        <p:nvSpPr>
          <p:cNvPr id="44" name="Rectangle 43">
            <a:extLst>
              <a:ext uri="{FF2B5EF4-FFF2-40B4-BE49-F238E27FC236}">
                <a16:creationId xmlns:a16="http://schemas.microsoft.com/office/drawing/2014/main" id="{F90DBF73-DD0E-2A13-F23E-1939C53DEEEC}"/>
              </a:ext>
            </a:extLst>
          </p:cNvPr>
          <p:cNvSpPr/>
          <p:nvPr/>
        </p:nvSpPr>
        <p:spPr>
          <a:xfrm>
            <a:off x="3283681" y="1609519"/>
            <a:ext cx="2520000" cy="576000"/>
          </a:xfrm>
          <a:prstGeom prst="rect">
            <a:avLst/>
          </a:prstGeom>
          <a:noFill/>
          <a:ln w="3175" cap="flat" cmpd="sng" algn="ctr">
            <a:noFill/>
            <a:prstDash val="solid"/>
            <a:miter lim="800000"/>
          </a:ln>
          <a:effectLst/>
        </p:spPr>
        <p:txBody>
          <a:bodyPr lIns="0" tIns="0" rIns="0" bIns="0" rtlCol="0" anchor="t"/>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s-ES" sz="1200" b="0" i="0" u="none" strike="noStrike" cap="none" normalizeH="0" baseline="0" noProof="0" dirty="0">
                <a:ln>
                  <a:noFill/>
                </a:ln>
                <a:solidFill>
                  <a:srgbClr val="00204D"/>
                </a:solidFill>
                <a:uLnTx/>
                <a:uFillTx/>
                <a:latin typeface="Arial"/>
                <a:ea typeface="Open Sans Semibold" panose="020B0706030804020204" pitchFamily="34" charset="0"/>
                <a:cs typeface="Open Sans Semibold" panose="020B0706030804020204" pitchFamily="34" charset="0"/>
              </a:rPr>
              <a:t>Opciones de almacenamiento en la nube listas para utilizar que incluyen Google, Microsoft y Acronis.</a:t>
            </a:r>
          </a:p>
        </p:txBody>
      </p:sp>
      <p:sp>
        <p:nvSpPr>
          <p:cNvPr id="45" name="Rectangle 44">
            <a:extLst>
              <a:ext uri="{FF2B5EF4-FFF2-40B4-BE49-F238E27FC236}">
                <a16:creationId xmlns:a16="http://schemas.microsoft.com/office/drawing/2014/main" id="{6B62B751-91CA-4285-477B-2A772140E170}"/>
              </a:ext>
            </a:extLst>
          </p:cNvPr>
          <p:cNvSpPr/>
          <p:nvPr/>
        </p:nvSpPr>
        <p:spPr>
          <a:xfrm>
            <a:off x="3078448" y="3081671"/>
            <a:ext cx="2930466" cy="576000"/>
          </a:xfrm>
          <a:prstGeom prst="rect">
            <a:avLst/>
          </a:prstGeom>
          <a:noFill/>
          <a:ln w="3175" cap="flat" cmpd="sng" algn="ctr">
            <a:noFill/>
            <a:prstDash val="solid"/>
            <a:miter lim="800000"/>
          </a:ln>
          <a:effectLst/>
        </p:spPr>
        <p:txBody>
          <a:bodyPr lIns="0" tIns="0" rIns="0" bIns="0" rtlCol="0" anchor="t"/>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s-ES" sz="1200" b="0" i="0" u="none" strike="noStrike" cap="none" normalizeH="0" baseline="0" noProof="0" dirty="0">
                <a:ln>
                  <a:noFill/>
                </a:ln>
                <a:solidFill>
                  <a:srgbClr val="00204D"/>
                </a:solidFill>
                <a:uLnTx/>
                <a:uFillTx/>
                <a:latin typeface="Arial"/>
                <a:ea typeface="Open Sans Semibold" panose="020B0706030804020204" pitchFamily="34" charset="0"/>
                <a:cs typeface="Open Sans Semibold" panose="020B0706030804020204" pitchFamily="34" charset="0"/>
              </a:rPr>
              <a:t>Búsquedas en copias de seguridad de Google Workspace, con opciones de metadatos  y texto completo (copia del cuerpo del mensaje de correo electrónico).</a:t>
            </a:r>
          </a:p>
        </p:txBody>
      </p:sp>
      <p:pic>
        <p:nvPicPr>
          <p:cNvPr id="46" name="Graphic 31">
            <a:extLst>
              <a:ext uri="{FF2B5EF4-FFF2-40B4-BE49-F238E27FC236}">
                <a16:creationId xmlns:a16="http://schemas.microsoft.com/office/drawing/2014/main" id="{4627D5E3-4194-591B-F34B-6C41B1199C7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0000" y="2347429"/>
            <a:ext cx="684000" cy="683996"/>
          </a:xfrm>
          <a:prstGeom prst="rect">
            <a:avLst/>
          </a:prstGeom>
        </p:spPr>
      </p:pic>
      <p:pic>
        <p:nvPicPr>
          <p:cNvPr id="47" name="Graphic 33">
            <a:extLst>
              <a:ext uri="{FF2B5EF4-FFF2-40B4-BE49-F238E27FC236}">
                <a16:creationId xmlns:a16="http://schemas.microsoft.com/office/drawing/2014/main" id="{9D102D1E-46B9-BE82-1B4F-0FCF1A92ED2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94703" y="1007711"/>
            <a:ext cx="523636" cy="523636"/>
          </a:xfrm>
          <a:prstGeom prst="rect">
            <a:avLst/>
          </a:prstGeom>
        </p:spPr>
      </p:pic>
      <p:pic>
        <p:nvPicPr>
          <p:cNvPr id="48" name="Graphic 35">
            <a:extLst>
              <a:ext uri="{FF2B5EF4-FFF2-40B4-BE49-F238E27FC236}">
                <a16:creationId xmlns:a16="http://schemas.microsoft.com/office/drawing/2014/main" id="{D2FB2227-70B5-594D-330E-22A981B79D7B}"/>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93912" y="1076995"/>
            <a:ext cx="535537" cy="395567"/>
          </a:xfrm>
          <a:prstGeom prst="rect">
            <a:avLst/>
          </a:prstGeom>
        </p:spPr>
      </p:pic>
      <p:pic>
        <p:nvPicPr>
          <p:cNvPr id="49" name="Graphic 37">
            <a:extLst>
              <a:ext uri="{FF2B5EF4-FFF2-40B4-BE49-F238E27FC236}">
                <a16:creationId xmlns:a16="http://schemas.microsoft.com/office/drawing/2014/main" id="{2ACA4B16-6D49-7384-7079-08097D74A5D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30702" y="2394882"/>
            <a:ext cx="589091" cy="589091"/>
          </a:xfrm>
          <a:prstGeom prst="rect">
            <a:avLst/>
          </a:prstGeom>
        </p:spPr>
      </p:pic>
      <p:pic>
        <p:nvPicPr>
          <p:cNvPr id="50" name="Graphic 38">
            <a:extLst>
              <a:ext uri="{FF2B5EF4-FFF2-40B4-BE49-F238E27FC236}">
                <a16:creationId xmlns:a16="http://schemas.microsoft.com/office/drawing/2014/main" id="{3AE46A06-178F-6F1B-EC8D-BCC0BC0EC5EE}"/>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99479" y="1022017"/>
            <a:ext cx="486852" cy="499665"/>
          </a:xfrm>
          <a:prstGeom prst="rect">
            <a:avLst/>
          </a:prstGeom>
        </p:spPr>
      </p:pic>
      <p:pic>
        <p:nvPicPr>
          <p:cNvPr id="51" name="Graphic 39">
            <a:extLst>
              <a:ext uri="{FF2B5EF4-FFF2-40B4-BE49-F238E27FC236}">
                <a16:creationId xmlns:a16="http://schemas.microsoft.com/office/drawing/2014/main" id="{9FEAF3E9-377E-B344-9C57-2E681108206A}"/>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078757" y="2345926"/>
            <a:ext cx="687003" cy="687003"/>
          </a:xfrm>
          <a:prstGeom prst="rect">
            <a:avLst/>
          </a:prstGeom>
        </p:spPr>
      </p:pic>
      <p:pic>
        <p:nvPicPr>
          <p:cNvPr id="52" name="Picture 6" descr="Google Workspace (Formerly G Suite): Business Collaboration Tools">
            <a:extLst>
              <a:ext uri="{FF2B5EF4-FFF2-40B4-BE49-F238E27FC236}">
                <a16:creationId xmlns:a16="http://schemas.microsoft.com/office/drawing/2014/main" id="{1750A245-927D-AC02-89B9-E2D20CD9E751}"/>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6855262" y="312297"/>
            <a:ext cx="1935804" cy="254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615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374650" y="1686127"/>
            <a:ext cx="8447920" cy="1218795"/>
          </a:xfrm>
        </p:spPr>
        <p:txBody>
          <a:bodyPr/>
          <a:lstStyle/>
          <a:p>
            <a:r>
              <a:rPr lang="es-ES" dirty="0"/>
              <a:t>La copia de seguridad no basta</a:t>
            </a:r>
            <a:endParaRPr lang="en-US" dirty="0"/>
          </a:p>
        </p:txBody>
      </p:sp>
      <p:sp>
        <p:nvSpPr>
          <p:cNvPr id="12" name="Text Placeholder 11">
            <a:extLst>
              <a:ext uri="{FF2B5EF4-FFF2-40B4-BE49-F238E27FC236}">
                <a16:creationId xmlns:a16="http://schemas.microsoft.com/office/drawing/2014/main" id="{9D7E1343-BAB1-4335-8228-FFBA2439DFAC}"/>
              </a:ext>
            </a:extLst>
          </p:cNvPr>
          <p:cNvSpPr>
            <a:spLocks noGrp="1"/>
          </p:cNvSpPr>
          <p:nvPr>
            <p:ph type="body" sz="quarter" idx="12"/>
          </p:nvPr>
        </p:nvSpPr>
        <p:spPr/>
        <p:txBody>
          <a:bodyPr/>
          <a:lstStyle/>
          <a:p>
            <a:endParaRPr lang="en-US" dirty="0"/>
          </a:p>
        </p:txBody>
      </p:sp>
      <p:sp>
        <p:nvSpPr>
          <p:cNvPr id="20" name="Text Placeholder 19">
            <a:extLst>
              <a:ext uri="{FF2B5EF4-FFF2-40B4-BE49-F238E27FC236}">
                <a16:creationId xmlns:a16="http://schemas.microsoft.com/office/drawing/2014/main" id="{1B71F904-696B-40B8-BF3A-AF8B25E02530}"/>
              </a:ext>
            </a:extLst>
          </p:cNvPr>
          <p:cNvSpPr>
            <a:spLocks noGrp="1"/>
          </p:cNvSpPr>
          <p:nvPr>
            <p:ph type="body" sz="quarter" idx="13"/>
          </p:nvPr>
        </p:nvSpPr>
        <p:spPr/>
        <p:txBody>
          <a:bodyPr/>
          <a:lstStyle/>
          <a:p>
            <a:endParaRPr lang="en-US" dirty="0"/>
          </a:p>
        </p:txBody>
      </p:sp>
      <p:sp>
        <p:nvSpPr>
          <p:cNvPr id="21" name="Text Placeholder 20">
            <a:extLst>
              <a:ext uri="{FF2B5EF4-FFF2-40B4-BE49-F238E27FC236}">
                <a16:creationId xmlns:a16="http://schemas.microsoft.com/office/drawing/2014/main" id="{2D174A69-A540-40A7-BB85-CA790F7C11F4}"/>
              </a:ext>
            </a:extLst>
          </p:cNvPr>
          <p:cNvSpPr>
            <a:spLocks noGrp="1"/>
          </p:cNvSpPr>
          <p:nvPr>
            <p:ph type="body" sz="quarter" idx="14"/>
          </p:nvPr>
        </p:nvSpPr>
        <p:spPr/>
        <p:txBody>
          <a:bodyPr/>
          <a:lstStyle/>
          <a:p>
            <a:endParaRPr lang="en-US" dirty="0"/>
          </a:p>
        </p:txBody>
      </p:sp>
      <p:sp>
        <p:nvSpPr>
          <p:cNvPr id="22" name="Text Placeholder 21">
            <a:extLst>
              <a:ext uri="{FF2B5EF4-FFF2-40B4-BE49-F238E27FC236}">
                <a16:creationId xmlns:a16="http://schemas.microsoft.com/office/drawing/2014/main" id="{A454C4A3-5E52-4563-9829-4EFE0FD79788}"/>
              </a:ext>
            </a:extLst>
          </p:cNvPr>
          <p:cNvSpPr>
            <a:spLocks noGrp="1"/>
          </p:cNvSpPr>
          <p:nvPr>
            <p:ph type="body" sz="quarter" idx="15"/>
          </p:nvPr>
        </p:nvSpPr>
        <p:spPr/>
        <p:txBody>
          <a:bodyPr/>
          <a:lstStyle/>
          <a:p>
            <a:endParaRPr lang="en-US" dirty="0"/>
          </a:p>
        </p:txBody>
      </p:sp>
      <p:sp>
        <p:nvSpPr>
          <p:cNvPr id="23" name="Text Placeholder 22">
            <a:extLst>
              <a:ext uri="{FF2B5EF4-FFF2-40B4-BE49-F238E27FC236}">
                <a16:creationId xmlns:a16="http://schemas.microsoft.com/office/drawing/2014/main" id="{8074377D-97FE-4832-9C77-35DB9BCCA410}"/>
              </a:ext>
            </a:extLst>
          </p:cNvPr>
          <p:cNvSpPr>
            <a:spLocks noGrp="1"/>
          </p:cNvSpPr>
          <p:nvPr>
            <p:ph type="body" sz="quarter" idx="16"/>
          </p:nvPr>
        </p:nvSpPr>
        <p:spPr/>
        <p:txBody>
          <a:bodyPr/>
          <a:lstStyle/>
          <a:p>
            <a:endParaRPr lang="en-US" dirty="0"/>
          </a:p>
        </p:txBody>
      </p:sp>
      <p:sp>
        <p:nvSpPr>
          <p:cNvPr id="24" name="Text Placeholder 23">
            <a:extLst>
              <a:ext uri="{FF2B5EF4-FFF2-40B4-BE49-F238E27FC236}">
                <a16:creationId xmlns:a16="http://schemas.microsoft.com/office/drawing/2014/main" id="{483FAC82-7012-4966-B60E-2C4A108094AC}"/>
              </a:ext>
            </a:extLst>
          </p:cNvPr>
          <p:cNvSpPr>
            <a:spLocks noGrp="1"/>
          </p:cNvSpPr>
          <p:nvPr>
            <p:ph type="body" sz="quarter" idx="17"/>
          </p:nvPr>
        </p:nvSpPr>
        <p:spPr/>
        <p:txBody>
          <a:bodyPr/>
          <a:lstStyle/>
          <a:p>
            <a:endParaRPr lang="en-US" dirty="0"/>
          </a:p>
        </p:txBody>
      </p:sp>
      <p:sp>
        <p:nvSpPr>
          <p:cNvPr id="25" name="Text Placeholder 24">
            <a:extLst>
              <a:ext uri="{FF2B5EF4-FFF2-40B4-BE49-F238E27FC236}">
                <a16:creationId xmlns:a16="http://schemas.microsoft.com/office/drawing/2014/main" id="{A0EC9AD1-EC9B-46AA-8539-23AF94E88223}"/>
              </a:ext>
            </a:extLst>
          </p:cNvPr>
          <p:cNvSpPr>
            <a:spLocks noGrp="1"/>
          </p:cNvSpPr>
          <p:nvPr>
            <p:ph type="body" sz="quarter" idx="18"/>
          </p:nvPr>
        </p:nvSpPr>
        <p:spPr/>
        <p:txBody>
          <a:bodyPr/>
          <a:lstStyle/>
          <a:p>
            <a:endParaRPr lang="en-US" dirty="0"/>
          </a:p>
        </p:txBody>
      </p:sp>
      <p:sp>
        <p:nvSpPr>
          <p:cNvPr id="3" name="Text Placeholder 2">
            <a:extLst>
              <a:ext uri="{FF2B5EF4-FFF2-40B4-BE49-F238E27FC236}">
                <a16:creationId xmlns:a16="http://schemas.microsoft.com/office/drawing/2014/main" id="{0CD2DC9D-2DD3-559E-E33D-E81BC0BA6629}"/>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19351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51" y="1547853"/>
            <a:ext cx="6454474" cy="2047794"/>
          </a:xfrm>
        </p:spPr>
        <p:txBody>
          <a:bodyPr/>
          <a:lstStyle/>
          <a:p>
            <a:r>
              <a:rPr lang="es-ES" sz="4800" dirty="0"/>
              <a:t>Acronis </a:t>
            </a:r>
            <a:r>
              <a:rPr lang="es-ES" sz="4800" dirty="0" err="1"/>
              <a:t>Cyber</a:t>
            </a:r>
            <a:r>
              <a:rPr lang="es-ES" sz="4800" dirty="0"/>
              <a:t> </a:t>
            </a:r>
            <a:r>
              <a:rPr lang="es-ES" sz="4800" dirty="0" err="1"/>
              <a:t>Protect</a:t>
            </a:r>
            <a:r>
              <a:rPr lang="es-ES" sz="4800" dirty="0"/>
              <a:t> Cloud: </a:t>
            </a:r>
            <a:r>
              <a:rPr lang="es-ES" sz="4800" dirty="0" err="1"/>
              <a:t>Advanced</a:t>
            </a:r>
            <a:r>
              <a:rPr lang="es-ES" sz="4800" dirty="0"/>
              <a:t> </a:t>
            </a:r>
            <a:r>
              <a:rPr lang="es-ES" sz="4800" dirty="0" err="1"/>
              <a:t>Disaster</a:t>
            </a:r>
            <a:r>
              <a:rPr lang="es-ES" sz="4800" dirty="0"/>
              <a:t> </a:t>
            </a:r>
            <a:r>
              <a:rPr lang="es-ES" sz="4800" dirty="0" err="1"/>
              <a:t>Recovery</a:t>
            </a:r>
            <a:endParaRPr lang="en-US" sz="4800" dirty="0"/>
          </a:p>
        </p:txBody>
      </p:sp>
      <p:sp>
        <p:nvSpPr>
          <p:cNvPr id="11" name="Текст 10">
            <a:extLst>
              <a:ext uri="{FF2B5EF4-FFF2-40B4-BE49-F238E27FC236}">
                <a16:creationId xmlns:a16="http://schemas.microsoft.com/office/drawing/2014/main" id="{23EC9BC9-2D0D-407A-9D8F-775BA0D8F544}"/>
              </a:ext>
            </a:extLst>
          </p:cNvPr>
          <p:cNvSpPr>
            <a:spLocks noGrp="1"/>
          </p:cNvSpPr>
          <p:nvPr>
            <p:ph type="body" sz="quarter" idx="12"/>
          </p:nvPr>
        </p:nvSpPr>
        <p:spPr/>
        <p:txBody>
          <a:bodyPr/>
          <a:lstStyle/>
          <a:p>
            <a:endParaRPr lang="ru-RU"/>
          </a:p>
        </p:txBody>
      </p:sp>
      <p:sp>
        <p:nvSpPr>
          <p:cNvPr id="12" name="Текст 11">
            <a:extLst>
              <a:ext uri="{FF2B5EF4-FFF2-40B4-BE49-F238E27FC236}">
                <a16:creationId xmlns:a16="http://schemas.microsoft.com/office/drawing/2014/main" id="{FE39EEF6-ACB4-494E-B62A-C19B00E9A31B}"/>
              </a:ext>
            </a:extLst>
          </p:cNvPr>
          <p:cNvSpPr>
            <a:spLocks noGrp="1"/>
          </p:cNvSpPr>
          <p:nvPr>
            <p:ph type="body" sz="quarter" idx="13"/>
          </p:nvPr>
        </p:nvSpPr>
        <p:spPr/>
        <p:txBody>
          <a:bodyPr/>
          <a:lstStyle/>
          <a:p>
            <a:endParaRPr lang="ru-RU"/>
          </a:p>
        </p:txBody>
      </p:sp>
      <p:sp>
        <p:nvSpPr>
          <p:cNvPr id="13" name="Текст 12">
            <a:extLst>
              <a:ext uri="{FF2B5EF4-FFF2-40B4-BE49-F238E27FC236}">
                <a16:creationId xmlns:a16="http://schemas.microsoft.com/office/drawing/2014/main" id="{76EBE5DC-B299-43D7-8934-EB97E0D1001E}"/>
              </a:ext>
            </a:extLst>
          </p:cNvPr>
          <p:cNvSpPr>
            <a:spLocks noGrp="1"/>
          </p:cNvSpPr>
          <p:nvPr>
            <p:ph type="body" sz="quarter" idx="14"/>
          </p:nvPr>
        </p:nvSpPr>
        <p:spPr/>
        <p:txBody>
          <a:bodyPr/>
          <a:lstStyle/>
          <a:p>
            <a:endParaRPr lang="ru-RU"/>
          </a:p>
        </p:txBody>
      </p:sp>
      <p:sp>
        <p:nvSpPr>
          <p:cNvPr id="14" name="Текст 13">
            <a:extLst>
              <a:ext uri="{FF2B5EF4-FFF2-40B4-BE49-F238E27FC236}">
                <a16:creationId xmlns:a16="http://schemas.microsoft.com/office/drawing/2014/main" id="{AD38C631-8AF6-412F-82E1-7314CE1F2ACB}"/>
              </a:ext>
            </a:extLst>
          </p:cNvPr>
          <p:cNvSpPr>
            <a:spLocks noGrp="1"/>
          </p:cNvSpPr>
          <p:nvPr>
            <p:ph type="body" sz="quarter" idx="15"/>
          </p:nvPr>
        </p:nvSpPr>
        <p:spPr/>
        <p:txBody>
          <a:bodyPr/>
          <a:lstStyle/>
          <a:p>
            <a:endParaRPr lang="ru-RU"/>
          </a:p>
        </p:txBody>
      </p:sp>
      <p:sp>
        <p:nvSpPr>
          <p:cNvPr id="15" name="Текст 14">
            <a:extLst>
              <a:ext uri="{FF2B5EF4-FFF2-40B4-BE49-F238E27FC236}">
                <a16:creationId xmlns:a16="http://schemas.microsoft.com/office/drawing/2014/main" id="{612D8A83-A70D-4711-A2B4-D1FBA64ECD5E}"/>
              </a:ext>
            </a:extLst>
          </p:cNvPr>
          <p:cNvSpPr>
            <a:spLocks noGrp="1"/>
          </p:cNvSpPr>
          <p:nvPr>
            <p:ph type="body" sz="quarter" idx="16"/>
          </p:nvPr>
        </p:nvSpPr>
        <p:spPr/>
        <p:txBody>
          <a:bodyPr/>
          <a:lstStyle/>
          <a:p>
            <a:endParaRPr lang="ru-RU"/>
          </a:p>
        </p:txBody>
      </p:sp>
      <p:sp>
        <p:nvSpPr>
          <p:cNvPr id="16" name="Текст 15">
            <a:extLst>
              <a:ext uri="{FF2B5EF4-FFF2-40B4-BE49-F238E27FC236}">
                <a16:creationId xmlns:a16="http://schemas.microsoft.com/office/drawing/2014/main" id="{68E68252-47C9-4D8C-919F-DF9BC385D6A6}"/>
              </a:ext>
            </a:extLst>
          </p:cNvPr>
          <p:cNvSpPr>
            <a:spLocks noGrp="1"/>
          </p:cNvSpPr>
          <p:nvPr>
            <p:ph type="body" sz="quarter" idx="17"/>
          </p:nvPr>
        </p:nvSpPr>
        <p:spPr/>
        <p:txBody>
          <a:bodyPr/>
          <a:lstStyle/>
          <a:p>
            <a:endParaRPr lang="ru-RU"/>
          </a:p>
        </p:txBody>
      </p:sp>
      <p:sp>
        <p:nvSpPr>
          <p:cNvPr id="17" name="Текст 16">
            <a:extLst>
              <a:ext uri="{FF2B5EF4-FFF2-40B4-BE49-F238E27FC236}">
                <a16:creationId xmlns:a16="http://schemas.microsoft.com/office/drawing/2014/main" id="{0FE3C6D9-1624-4E33-AB16-094ADE1897A9}"/>
              </a:ext>
            </a:extLst>
          </p:cNvPr>
          <p:cNvSpPr>
            <a:spLocks noGrp="1"/>
          </p:cNvSpPr>
          <p:nvPr>
            <p:ph type="body" sz="quarter" idx="18"/>
          </p:nvPr>
        </p:nvSpPr>
        <p:spPr/>
        <p:txBody>
          <a:bodyPr/>
          <a:lstStyle/>
          <a:p>
            <a:endParaRPr lang="ru-RU"/>
          </a:p>
        </p:txBody>
      </p:sp>
    </p:spTree>
    <p:extLst>
      <p:ext uri="{BB962C8B-B14F-4D97-AF65-F5344CB8AC3E}">
        <p14:creationId xmlns:p14="http://schemas.microsoft.com/office/powerpoint/2010/main" val="2153986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
            <a:extLst>
              <a:ext uri="{FF2B5EF4-FFF2-40B4-BE49-F238E27FC236}">
                <a16:creationId xmlns:a16="http://schemas.microsoft.com/office/drawing/2014/main" id="{59688CD4-0A06-EB10-18D8-B14B5F63E2BD}"/>
              </a:ext>
            </a:extLst>
          </p:cNvPr>
          <p:cNvSpPr>
            <a:spLocks noGrp="1"/>
          </p:cNvSpPr>
          <p:nvPr>
            <p:ph type="title"/>
          </p:nvPr>
        </p:nvSpPr>
        <p:spPr>
          <a:xfrm>
            <a:off x="383607" y="237316"/>
            <a:ext cx="8365106" cy="713597"/>
          </a:xfrm>
        </p:spPr>
        <p:txBody>
          <a:bodyPr/>
          <a:lstStyle/>
          <a:p>
            <a:r>
              <a:rPr lang="es-ES" sz="2400" dirty="0"/>
              <a:t>Casos de interrupción de la actividad empresarial</a:t>
            </a:r>
            <a:br>
              <a:rPr lang="es-ES" sz="2400" dirty="0"/>
            </a:br>
            <a:endParaRPr lang="es-ES" sz="2400" dirty="0"/>
          </a:p>
        </p:txBody>
      </p:sp>
      <p:sp>
        <p:nvSpPr>
          <p:cNvPr id="17" name="Текст 27">
            <a:extLst>
              <a:ext uri="{FF2B5EF4-FFF2-40B4-BE49-F238E27FC236}">
                <a16:creationId xmlns:a16="http://schemas.microsoft.com/office/drawing/2014/main" id="{D6C22FAD-214F-FB70-F51E-BBA6213EF553}"/>
              </a:ext>
            </a:extLst>
          </p:cNvPr>
          <p:cNvSpPr txBox="1">
            <a:spLocks/>
          </p:cNvSpPr>
          <p:nvPr/>
        </p:nvSpPr>
        <p:spPr>
          <a:xfrm>
            <a:off x="572931" y="2200275"/>
            <a:ext cx="1516712" cy="644760"/>
          </a:xfrm>
          <a:prstGeom prst="rect">
            <a:avLst/>
          </a:prstGeom>
        </p:spPr>
        <p:txBody>
          <a:bodyPr lIns="0" tIns="0" rIns="0" bIns="0">
            <a:noAutofit/>
          </a:bodyPr>
          <a:lstStyle>
            <a:lvl1pPr marL="0" indent="0" algn="l" defTabSz="685800" rtl="0" eaLnBrk="1" latinLnBrk="0" hangingPunct="1">
              <a:lnSpc>
                <a:spcPct val="100000"/>
              </a:lnSpc>
              <a:spcBef>
                <a:spcPts val="600"/>
              </a:spcBef>
              <a:buFont typeface="Arial" panose="020B0604020202020204" pitchFamily="34" charset="0"/>
              <a:buNone/>
              <a:defRPr lang="en-US" sz="1600" b="1" kern="1200" dirty="0">
                <a:solidFill>
                  <a:schemeClr val="bg2"/>
                </a:solidFill>
                <a:latin typeface="+mj-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algn="ctr"/>
            <a:r>
              <a:rPr lang="es-ES" sz="3600">
                <a:solidFill>
                  <a:schemeClr val="tx2"/>
                </a:solidFill>
              </a:rPr>
              <a:t>25 %</a:t>
            </a:r>
          </a:p>
        </p:txBody>
      </p:sp>
      <p:sp>
        <p:nvSpPr>
          <p:cNvPr id="19" name="Текст 31">
            <a:extLst>
              <a:ext uri="{FF2B5EF4-FFF2-40B4-BE49-F238E27FC236}">
                <a16:creationId xmlns:a16="http://schemas.microsoft.com/office/drawing/2014/main" id="{CB09C873-C1AC-BDDD-A242-BFEAFA0D8781}"/>
              </a:ext>
            </a:extLst>
          </p:cNvPr>
          <p:cNvSpPr txBox="1">
            <a:spLocks/>
          </p:cNvSpPr>
          <p:nvPr/>
        </p:nvSpPr>
        <p:spPr>
          <a:xfrm>
            <a:off x="2756688" y="2205532"/>
            <a:ext cx="1447748" cy="634245"/>
          </a:xfrm>
          <a:prstGeom prst="rect">
            <a:avLst/>
          </a:prstGeom>
        </p:spPr>
        <p:txBody>
          <a:bodyPr lIns="0" tIns="0" rIns="0" bIns="0">
            <a:noAutofit/>
          </a:bodyPr>
          <a:lstStyle>
            <a:lvl1pPr marL="0" indent="0" algn="l" defTabSz="685800" rtl="0" eaLnBrk="1" latinLnBrk="0" hangingPunct="1">
              <a:lnSpc>
                <a:spcPct val="100000"/>
              </a:lnSpc>
              <a:spcBef>
                <a:spcPts val="600"/>
              </a:spcBef>
              <a:buFont typeface="Arial" panose="020B0604020202020204" pitchFamily="34" charset="0"/>
              <a:buNone/>
              <a:defRPr lang="en-US" sz="1600" b="1" kern="1200" dirty="0">
                <a:solidFill>
                  <a:schemeClr val="bg2"/>
                </a:solidFill>
                <a:latin typeface="+mj-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algn="ctr"/>
            <a:r>
              <a:rPr lang="es-ES" sz="3600">
                <a:solidFill>
                  <a:schemeClr val="tx2"/>
                </a:solidFill>
              </a:rPr>
              <a:t>51 %</a:t>
            </a:r>
          </a:p>
        </p:txBody>
      </p:sp>
      <p:sp>
        <p:nvSpPr>
          <p:cNvPr id="20" name="Rectangle 19">
            <a:extLst>
              <a:ext uri="{FF2B5EF4-FFF2-40B4-BE49-F238E27FC236}">
                <a16:creationId xmlns:a16="http://schemas.microsoft.com/office/drawing/2014/main" id="{48826868-76AD-4DE3-5811-68AB048346BB}"/>
              </a:ext>
            </a:extLst>
          </p:cNvPr>
          <p:cNvSpPr/>
          <p:nvPr/>
        </p:nvSpPr>
        <p:spPr>
          <a:xfrm>
            <a:off x="395287" y="2826254"/>
            <a:ext cx="1872000" cy="1107996"/>
          </a:xfrm>
          <a:prstGeom prst="rect">
            <a:avLst/>
          </a:prstGeom>
        </p:spPr>
        <p:txBody>
          <a:bodyPr wrap="square" lIns="0" tIns="0" rIns="0" bIns="0">
            <a:spAutoFit/>
          </a:bodyPr>
          <a:lstStyle/>
          <a:p>
            <a:pPr algn="ctr">
              <a:spcBef>
                <a:spcPts val="1200"/>
              </a:spcBef>
            </a:pPr>
            <a:r>
              <a:rPr lang="es-ES" sz="1200" dirty="0">
                <a:solidFill>
                  <a:schemeClr val="bg2"/>
                </a:solidFill>
                <a:ea typeface="Calibri" panose="020F0502020204030204" pitchFamily="34" charset="0"/>
                <a:cs typeface="Times New Roman" panose="02020603050405020304" pitchFamily="18" charset="0"/>
              </a:rPr>
              <a:t>de las violaciones de datos </a:t>
            </a:r>
            <a:br>
              <a:rPr lang="es-ES" sz="1200" dirty="0">
                <a:solidFill>
                  <a:schemeClr val="bg2"/>
                </a:solidFill>
                <a:ea typeface="Calibri" panose="020F0502020204030204" pitchFamily="34" charset="0"/>
                <a:cs typeface="Times New Roman" panose="02020603050405020304" pitchFamily="18" charset="0"/>
              </a:rPr>
            </a:br>
            <a:r>
              <a:rPr lang="es-ES" sz="1200" dirty="0">
                <a:solidFill>
                  <a:schemeClr val="bg2"/>
                </a:solidFill>
                <a:ea typeface="Calibri" panose="020F0502020204030204" pitchFamily="34" charset="0"/>
                <a:cs typeface="Times New Roman" panose="02020603050405020304" pitchFamily="18" charset="0"/>
              </a:rPr>
              <a:t>de 2023 fueron provocadas </a:t>
            </a:r>
            <a:br>
              <a:rPr lang="es-ES" sz="1200" dirty="0">
                <a:solidFill>
                  <a:schemeClr val="bg2"/>
                </a:solidFill>
                <a:ea typeface="Calibri" panose="020F0502020204030204" pitchFamily="34" charset="0"/>
                <a:cs typeface="Times New Roman" panose="02020603050405020304" pitchFamily="18" charset="0"/>
              </a:rPr>
            </a:br>
            <a:r>
              <a:rPr lang="es-ES" sz="1200" dirty="0">
                <a:solidFill>
                  <a:schemeClr val="bg2"/>
                </a:solidFill>
                <a:ea typeface="Calibri" panose="020F0502020204030204" pitchFamily="34" charset="0"/>
                <a:cs typeface="Times New Roman" panose="02020603050405020304" pitchFamily="18" charset="0"/>
              </a:rPr>
              <a:t>por </a:t>
            </a:r>
            <a:r>
              <a:rPr lang="es-ES" sz="1200" dirty="0">
                <a:solidFill>
                  <a:schemeClr val="accent5"/>
                </a:solidFill>
                <a:ea typeface="Calibri" panose="020F0502020204030204" pitchFamily="34" charset="0"/>
                <a:cs typeface="Times New Roman" panose="02020603050405020304" pitchFamily="18" charset="0"/>
              </a:rPr>
              <a:t>la eliminación o la </a:t>
            </a:r>
            <a:r>
              <a:rPr lang="es-ES" sz="1200" dirty="0" err="1">
                <a:solidFill>
                  <a:schemeClr val="accent5"/>
                </a:solidFill>
                <a:ea typeface="Calibri" panose="020F0502020204030204" pitchFamily="34" charset="0"/>
                <a:cs typeface="Times New Roman" panose="02020603050405020304" pitchFamily="18" charset="0"/>
              </a:rPr>
              <a:t>sobrescritura</a:t>
            </a:r>
            <a:r>
              <a:rPr lang="es-ES" sz="1200" dirty="0">
                <a:solidFill>
                  <a:schemeClr val="accent5"/>
                </a:solidFill>
                <a:ea typeface="Calibri" panose="020F0502020204030204" pitchFamily="34" charset="0"/>
                <a:cs typeface="Times New Roman" panose="02020603050405020304" pitchFamily="18" charset="0"/>
              </a:rPr>
              <a:t> no intencionadas de archivos</a:t>
            </a:r>
            <a:br>
              <a:rPr lang="es-ES" sz="1200" dirty="0">
                <a:solidFill>
                  <a:schemeClr val="bg2"/>
                </a:solidFill>
                <a:ea typeface="Calibri" panose="020F0502020204030204" pitchFamily="34" charset="0"/>
                <a:cs typeface="Times New Roman" panose="02020603050405020304" pitchFamily="18" charset="0"/>
              </a:rPr>
            </a:br>
            <a:r>
              <a:rPr lang="es-ES" sz="1200" dirty="0">
                <a:solidFill>
                  <a:schemeClr val="bg2"/>
                </a:solidFill>
                <a:ea typeface="Calibri" panose="020F0502020204030204" pitchFamily="34" charset="0"/>
                <a:cs typeface="Times New Roman" panose="02020603050405020304" pitchFamily="18" charset="0"/>
              </a:rPr>
              <a:t>o carpetas</a:t>
            </a:r>
            <a:r>
              <a:rPr lang="es-ES" sz="1200" baseline="30000" dirty="0">
                <a:solidFill>
                  <a:schemeClr val="bg2"/>
                </a:solidFill>
                <a:ea typeface="Calibri" panose="020F0502020204030204" pitchFamily="34" charset="0"/>
                <a:cs typeface="Times New Roman" panose="02020603050405020304" pitchFamily="18" charset="0"/>
              </a:rPr>
              <a:t>1</a:t>
            </a:r>
            <a:r>
              <a:rPr lang="es-ES" sz="1200" dirty="0">
                <a:solidFill>
                  <a:schemeClr val="bg2"/>
                </a:solidFill>
                <a:ea typeface="Calibri" panose="020F0502020204030204" pitchFamily="34" charset="0"/>
                <a:cs typeface="Times New Roman" panose="02020603050405020304" pitchFamily="18" charset="0"/>
              </a:rPr>
              <a:t> </a:t>
            </a:r>
          </a:p>
        </p:txBody>
      </p:sp>
      <p:sp>
        <p:nvSpPr>
          <p:cNvPr id="23" name="Rectangle 22">
            <a:extLst>
              <a:ext uri="{FF2B5EF4-FFF2-40B4-BE49-F238E27FC236}">
                <a16:creationId xmlns:a16="http://schemas.microsoft.com/office/drawing/2014/main" id="{9EE21089-A534-9687-12A6-99C3F1C6F858}"/>
              </a:ext>
            </a:extLst>
          </p:cNvPr>
          <p:cNvSpPr/>
          <p:nvPr/>
        </p:nvSpPr>
        <p:spPr>
          <a:xfrm>
            <a:off x="6851230" y="2826254"/>
            <a:ext cx="1872000" cy="553998"/>
          </a:xfrm>
          <a:prstGeom prst="rect">
            <a:avLst/>
          </a:prstGeom>
        </p:spPr>
        <p:txBody>
          <a:bodyPr wrap="square" lIns="0" tIns="0" rIns="0" bIns="0">
            <a:spAutoFit/>
          </a:bodyPr>
          <a:lstStyle/>
          <a:p>
            <a:pPr algn="ctr">
              <a:spcBef>
                <a:spcPts val="1200"/>
              </a:spcBef>
            </a:pPr>
            <a:r>
              <a:rPr lang="es-ES" sz="1200">
                <a:solidFill>
                  <a:schemeClr val="bg2"/>
                </a:solidFill>
                <a:ea typeface="Open Sans Light" panose="020B0306030504020204" pitchFamily="34" charset="0"/>
                <a:cs typeface="Open Sans Light" panose="020B0306030504020204" pitchFamily="34" charset="0"/>
              </a:rPr>
              <a:t>de las empresas </a:t>
            </a:r>
            <a:r>
              <a:rPr lang="es-ES" sz="1200">
                <a:solidFill>
                  <a:schemeClr val="accent5"/>
                </a:solidFill>
                <a:ea typeface="Open Sans Light" panose="020B0306030504020204" pitchFamily="34" charset="0"/>
                <a:cs typeface="Open Sans Light" panose="020B0306030504020204" pitchFamily="34" charset="0"/>
              </a:rPr>
              <a:t>han sufrido ciberataques </a:t>
            </a:r>
            <a:r>
              <a:rPr lang="es-ES" sz="1200">
                <a:solidFill>
                  <a:schemeClr val="bg2"/>
                </a:solidFill>
                <a:ea typeface="Open Sans Light" panose="020B0306030504020204" pitchFamily="34" charset="0"/>
                <a:cs typeface="Open Sans Light" panose="020B0306030504020204" pitchFamily="34" charset="0"/>
              </a:rPr>
              <a:t>en los tres últimos años</a:t>
            </a:r>
            <a:r>
              <a:rPr lang="es-ES" sz="1200" baseline="30000">
                <a:solidFill>
                  <a:schemeClr val="bg2"/>
                </a:solidFill>
                <a:ea typeface="Open Sans Light" panose="020B0306030504020204" pitchFamily="34" charset="0"/>
                <a:cs typeface="Open Sans Light" panose="020B0306030504020204" pitchFamily="34" charset="0"/>
              </a:rPr>
              <a:t>3</a:t>
            </a:r>
          </a:p>
        </p:txBody>
      </p:sp>
      <p:sp>
        <p:nvSpPr>
          <p:cNvPr id="24" name="Rectangle 23">
            <a:extLst>
              <a:ext uri="{FF2B5EF4-FFF2-40B4-BE49-F238E27FC236}">
                <a16:creationId xmlns:a16="http://schemas.microsoft.com/office/drawing/2014/main" id="{6EE8DCE4-D7F3-2994-72F6-C6B62A89A5B9}"/>
              </a:ext>
            </a:extLst>
          </p:cNvPr>
          <p:cNvSpPr/>
          <p:nvPr/>
        </p:nvSpPr>
        <p:spPr>
          <a:xfrm>
            <a:off x="2538722" y="2826254"/>
            <a:ext cx="1872000" cy="738664"/>
          </a:xfrm>
          <a:prstGeom prst="rect">
            <a:avLst/>
          </a:prstGeom>
        </p:spPr>
        <p:txBody>
          <a:bodyPr wrap="square" lIns="0" tIns="0" rIns="0" bIns="0">
            <a:spAutoFit/>
          </a:bodyPr>
          <a:lstStyle/>
          <a:p>
            <a:pPr algn="ctr">
              <a:spcBef>
                <a:spcPts val="1200"/>
              </a:spcBef>
            </a:pPr>
            <a:r>
              <a:rPr lang="es-ES" sz="1200" dirty="0">
                <a:solidFill>
                  <a:schemeClr val="bg2"/>
                </a:solidFill>
                <a:ea typeface="Calibri" panose="020F0502020204030204" pitchFamily="34" charset="0"/>
                <a:cs typeface="Times New Roman" panose="02020603050405020304" pitchFamily="18" charset="0"/>
              </a:rPr>
              <a:t>de las violaciones de datos </a:t>
            </a:r>
            <a:br>
              <a:rPr lang="es-ES" sz="1200" dirty="0">
                <a:solidFill>
                  <a:schemeClr val="bg2"/>
                </a:solidFill>
                <a:ea typeface="Calibri" panose="020F0502020204030204" pitchFamily="34" charset="0"/>
                <a:cs typeface="Times New Roman" panose="02020603050405020304" pitchFamily="18" charset="0"/>
              </a:rPr>
            </a:br>
            <a:r>
              <a:rPr lang="es-ES" sz="1200" dirty="0">
                <a:solidFill>
                  <a:schemeClr val="bg2"/>
                </a:solidFill>
                <a:ea typeface="Calibri" panose="020F0502020204030204" pitchFamily="34" charset="0"/>
                <a:cs typeface="Times New Roman" panose="02020603050405020304" pitchFamily="18" charset="0"/>
              </a:rPr>
              <a:t>de 2023 fueron provocadas </a:t>
            </a:r>
            <a:br>
              <a:rPr lang="es-ES" sz="1200" dirty="0">
                <a:solidFill>
                  <a:schemeClr val="bg2"/>
                </a:solidFill>
                <a:ea typeface="Calibri" panose="020F0502020204030204" pitchFamily="34" charset="0"/>
                <a:cs typeface="Times New Roman" panose="02020603050405020304" pitchFamily="18" charset="0"/>
              </a:rPr>
            </a:br>
            <a:r>
              <a:rPr lang="es-ES" sz="1200" dirty="0">
                <a:solidFill>
                  <a:schemeClr val="bg2"/>
                </a:solidFill>
                <a:ea typeface="Calibri" panose="020F0502020204030204" pitchFamily="34" charset="0"/>
                <a:cs typeface="Times New Roman" panose="02020603050405020304" pitchFamily="18" charset="0"/>
              </a:rPr>
              <a:t>por </a:t>
            </a:r>
            <a:r>
              <a:rPr lang="es-ES" sz="1200" dirty="0">
                <a:solidFill>
                  <a:schemeClr val="accent5"/>
                </a:solidFill>
                <a:ea typeface="Calibri" panose="020F0502020204030204" pitchFamily="34" charset="0"/>
                <a:cs typeface="Times New Roman" panose="02020603050405020304" pitchFamily="18" charset="0"/>
              </a:rPr>
              <a:t>ataques delictivos o maliciosos</a:t>
            </a:r>
            <a:r>
              <a:rPr lang="es-ES" sz="1200" baseline="30000" dirty="0">
                <a:solidFill>
                  <a:schemeClr val="accent5"/>
                </a:solidFill>
                <a:ea typeface="Calibri" panose="020F0502020204030204" pitchFamily="34" charset="0"/>
                <a:cs typeface="Times New Roman" panose="02020603050405020304" pitchFamily="18" charset="0"/>
              </a:rPr>
              <a:t>1</a:t>
            </a:r>
          </a:p>
        </p:txBody>
      </p:sp>
      <p:sp>
        <p:nvSpPr>
          <p:cNvPr id="27" name="Rectangle 26">
            <a:extLst>
              <a:ext uri="{FF2B5EF4-FFF2-40B4-BE49-F238E27FC236}">
                <a16:creationId xmlns:a16="http://schemas.microsoft.com/office/drawing/2014/main" id="{FE0B58D0-E2F5-4438-3742-BBF007F11778}"/>
              </a:ext>
            </a:extLst>
          </p:cNvPr>
          <p:cNvSpPr/>
          <p:nvPr/>
        </p:nvSpPr>
        <p:spPr>
          <a:xfrm>
            <a:off x="4704945" y="2826254"/>
            <a:ext cx="1872000" cy="1107996"/>
          </a:xfrm>
          <a:prstGeom prst="rect">
            <a:avLst/>
          </a:prstGeom>
        </p:spPr>
        <p:txBody>
          <a:bodyPr wrap="square" lIns="0" tIns="0" rIns="0" bIns="0">
            <a:spAutoFit/>
          </a:bodyPr>
          <a:lstStyle/>
          <a:p>
            <a:pPr algn="ctr">
              <a:spcBef>
                <a:spcPts val="1200"/>
              </a:spcBef>
            </a:pPr>
            <a:r>
              <a:rPr lang="es-ES" sz="1200" dirty="0">
                <a:solidFill>
                  <a:schemeClr val="bg2"/>
                </a:solidFill>
                <a:ea typeface="Calibri" panose="020F0502020204030204" pitchFamily="34" charset="0"/>
                <a:cs typeface="Times New Roman" panose="02020603050405020304" pitchFamily="18" charset="0"/>
              </a:rPr>
              <a:t>de las organizaciones es probable que </a:t>
            </a:r>
            <a:r>
              <a:rPr lang="es-ES" sz="1200" dirty="0">
                <a:solidFill>
                  <a:schemeClr val="accent5"/>
                </a:solidFill>
                <a:ea typeface="Calibri" panose="020F0502020204030204" pitchFamily="34" charset="0"/>
                <a:cs typeface="Times New Roman" panose="02020603050405020304" pitchFamily="18" charset="0"/>
              </a:rPr>
              <a:t>sufran interrupciones de su actividad </a:t>
            </a:r>
            <a:r>
              <a:rPr lang="es-ES" sz="1200" dirty="0">
                <a:solidFill>
                  <a:schemeClr val="bg2"/>
                </a:solidFill>
                <a:ea typeface="Calibri" panose="020F0502020204030204" pitchFamily="34" charset="0"/>
                <a:cs typeface="Times New Roman" panose="02020603050405020304" pitchFamily="18" charset="0"/>
              </a:rPr>
              <a:t>para 2023 </a:t>
            </a:r>
            <a:br>
              <a:rPr lang="es-ES" sz="1200" dirty="0">
                <a:solidFill>
                  <a:schemeClr val="bg2"/>
                </a:solidFill>
                <a:ea typeface="Calibri" panose="020F0502020204030204" pitchFamily="34" charset="0"/>
                <a:cs typeface="Times New Roman" panose="02020603050405020304" pitchFamily="18" charset="0"/>
              </a:rPr>
            </a:br>
            <a:r>
              <a:rPr lang="es-ES" sz="1200" dirty="0">
                <a:solidFill>
                  <a:schemeClr val="bg2"/>
                </a:solidFill>
                <a:ea typeface="Calibri" panose="020F0502020204030204" pitchFamily="34" charset="0"/>
                <a:cs typeface="Times New Roman" panose="02020603050405020304" pitchFamily="18" charset="0"/>
              </a:rPr>
              <a:t>debido a la pérdida irrecuperable de datos</a:t>
            </a:r>
            <a:r>
              <a:rPr lang="es-ES" sz="1200" baseline="30000" dirty="0">
                <a:solidFill>
                  <a:schemeClr val="bg2"/>
                </a:solidFill>
                <a:ea typeface="Calibri" panose="020F0502020204030204" pitchFamily="34" charset="0"/>
                <a:cs typeface="Times New Roman" panose="02020603050405020304" pitchFamily="18" charset="0"/>
              </a:rPr>
              <a:t>2</a:t>
            </a:r>
          </a:p>
        </p:txBody>
      </p:sp>
      <p:sp>
        <p:nvSpPr>
          <p:cNvPr id="29" name="TextBox 8">
            <a:extLst>
              <a:ext uri="{FF2B5EF4-FFF2-40B4-BE49-F238E27FC236}">
                <a16:creationId xmlns:a16="http://schemas.microsoft.com/office/drawing/2014/main" id="{4BD8B490-085E-A18F-A8C3-1BF495861D89}"/>
              </a:ext>
            </a:extLst>
          </p:cNvPr>
          <p:cNvSpPr txBox="1"/>
          <p:nvPr/>
        </p:nvSpPr>
        <p:spPr>
          <a:xfrm>
            <a:off x="399689" y="4278385"/>
            <a:ext cx="3138093" cy="382312"/>
          </a:xfrm>
          <a:prstGeom prst="rect">
            <a:avLst/>
          </a:prstGeom>
        </p:spPr>
        <p:txBody>
          <a:bodyPr wrap="square" lIns="0" tIns="0" rIns="0" bIns="0" rtlCol="0">
            <a:noAutofit/>
          </a:bodyPr>
          <a:lstStyle/>
          <a:p>
            <a:pPr defTabSz="432000"/>
            <a:r>
              <a:rPr lang="es-ES" sz="700" dirty="0">
                <a:solidFill>
                  <a:schemeClr val="bg1">
                    <a:lumMod val="65000"/>
                  </a:schemeClr>
                </a:solidFill>
              </a:rPr>
              <a:t>1) PONEMON INSTITUTE, 2023.</a:t>
            </a:r>
          </a:p>
          <a:p>
            <a:pPr defTabSz="432000"/>
            <a:r>
              <a:rPr lang="es-ES" sz="700" dirty="0">
                <a:solidFill>
                  <a:schemeClr val="bg1">
                    <a:lumMod val="65000"/>
                  </a:schemeClr>
                </a:solidFill>
              </a:rPr>
              <a:t>2) GARTNER, 2023.</a:t>
            </a:r>
          </a:p>
          <a:p>
            <a:pPr defTabSz="432000"/>
            <a:r>
              <a:rPr lang="es-ES" sz="700" dirty="0">
                <a:solidFill>
                  <a:schemeClr val="bg1">
                    <a:lumMod val="65000"/>
                  </a:schemeClr>
                </a:solidFill>
              </a:rPr>
              <a:t>3) IDC, 2023.</a:t>
            </a:r>
          </a:p>
        </p:txBody>
      </p:sp>
      <p:sp>
        <p:nvSpPr>
          <p:cNvPr id="30" name="Текст 31">
            <a:extLst>
              <a:ext uri="{FF2B5EF4-FFF2-40B4-BE49-F238E27FC236}">
                <a16:creationId xmlns:a16="http://schemas.microsoft.com/office/drawing/2014/main" id="{ECA029A9-ED8F-FC23-ECDC-BF2B1C607917}"/>
              </a:ext>
            </a:extLst>
          </p:cNvPr>
          <p:cNvSpPr txBox="1">
            <a:spLocks/>
          </p:cNvSpPr>
          <p:nvPr/>
        </p:nvSpPr>
        <p:spPr>
          <a:xfrm>
            <a:off x="4917071" y="2197234"/>
            <a:ext cx="1447748" cy="634245"/>
          </a:xfrm>
          <a:prstGeom prst="rect">
            <a:avLst/>
          </a:prstGeom>
        </p:spPr>
        <p:txBody>
          <a:bodyPr lIns="0" tIns="0" rIns="0" bIns="0">
            <a:noAutofit/>
          </a:bodyPr>
          <a:lstStyle>
            <a:lvl1pPr marL="0" indent="0" algn="l" defTabSz="685800" rtl="0" eaLnBrk="1" latinLnBrk="0" hangingPunct="1">
              <a:lnSpc>
                <a:spcPct val="100000"/>
              </a:lnSpc>
              <a:spcBef>
                <a:spcPts val="600"/>
              </a:spcBef>
              <a:buFont typeface="Arial" panose="020B0604020202020204" pitchFamily="34" charset="0"/>
              <a:buNone/>
              <a:defRPr lang="en-US" sz="1600" b="1" kern="1200" dirty="0">
                <a:solidFill>
                  <a:schemeClr val="bg2"/>
                </a:solidFill>
                <a:latin typeface="+mj-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algn="ctr"/>
            <a:r>
              <a:rPr lang="es-ES" sz="3600">
                <a:solidFill>
                  <a:schemeClr val="tx2"/>
                </a:solidFill>
              </a:rPr>
              <a:t>70 %</a:t>
            </a:r>
          </a:p>
        </p:txBody>
      </p:sp>
      <p:sp>
        <p:nvSpPr>
          <p:cNvPr id="31" name="Текст 31">
            <a:extLst>
              <a:ext uri="{FF2B5EF4-FFF2-40B4-BE49-F238E27FC236}">
                <a16:creationId xmlns:a16="http://schemas.microsoft.com/office/drawing/2014/main" id="{9E7E8E93-D93D-AB3D-5684-032BD18FDBE7}"/>
              </a:ext>
            </a:extLst>
          </p:cNvPr>
          <p:cNvSpPr txBox="1">
            <a:spLocks/>
          </p:cNvSpPr>
          <p:nvPr/>
        </p:nvSpPr>
        <p:spPr>
          <a:xfrm>
            <a:off x="7067602" y="2197233"/>
            <a:ext cx="1447748" cy="634245"/>
          </a:xfrm>
          <a:prstGeom prst="rect">
            <a:avLst/>
          </a:prstGeom>
        </p:spPr>
        <p:txBody>
          <a:bodyPr lIns="0" tIns="0" rIns="0" bIns="0">
            <a:noAutofit/>
          </a:bodyPr>
          <a:lstStyle>
            <a:lvl1pPr marL="0" indent="0" algn="l" defTabSz="685800" rtl="0" eaLnBrk="1" latinLnBrk="0" hangingPunct="1">
              <a:lnSpc>
                <a:spcPct val="100000"/>
              </a:lnSpc>
              <a:spcBef>
                <a:spcPts val="600"/>
              </a:spcBef>
              <a:buFont typeface="Arial" panose="020B0604020202020204" pitchFamily="34" charset="0"/>
              <a:buNone/>
              <a:defRPr lang="en-US" sz="1600" b="1" kern="1200" dirty="0">
                <a:solidFill>
                  <a:schemeClr val="bg2"/>
                </a:solidFill>
                <a:latin typeface="+mj-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algn="ctr"/>
            <a:r>
              <a:rPr lang="es-ES" sz="3600">
                <a:solidFill>
                  <a:schemeClr val="tx2"/>
                </a:solidFill>
              </a:rPr>
              <a:t>93 %</a:t>
            </a:r>
          </a:p>
        </p:txBody>
      </p:sp>
      <p:pic>
        <p:nvPicPr>
          <p:cNvPr id="33" name="Graphic 182">
            <a:extLst>
              <a:ext uri="{FF2B5EF4-FFF2-40B4-BE49-F238E27FC236}">
                <a16:creationId xmlns:a16="http://schemas.microsoft.com/office/drawing/2014/main" id="{E823EEF8-56B1-CD58-5E0D-67553B3D078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9811" y="1234911"/>
            <a:ext cx="762952" cy="762950"/>
          </a:xfrm>
          <a:prstGeom prst="rect">
            <a:avLst/>
          </a:prstGeom>
        </p:spPr>
      </p:pic>
      <p:pic>
        <p:nvPicPr>
          <p:cNvPr id="34" name="Graphic 150">
            <a:extLst>
              <a:ext uri="{FF2B5EF4-FFF2-40B4-BE49-F238E27FC236}">
                <a16:creationId xmlns:a16="http://schemas.microsoft.com/office/drawing/2014/main" id="{9AF3FE78-BA20-46B7-20FC-50B00E40F84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52089" y="1234911"/>
            <a:ext cx="762952" cy="762950"/>
          </a:xfrm>
          <a:prstGeom prst="rect">
            <a:avLst/>
          </a:prstGeom>
        </p:spPr>
      </p:pic>
      <p:pic>
        <p:nvPicPr>
          <p:cNvPr id="35" name="Graphic 166">
            <a:extLst>
              <a:ext uri="{FF2B5EF4-FFF2-40B4-BE49-F238E27FC236}">
                <a16:creationId xmlns:a16="http://schemas.microsoft.com/office/drawing/2014/main" id="{09B6CE33-1B90-89E2-48A1-270FB4748A3C}"/>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19240" y="1252369"/>
            <a:ext cx="643410" cy="643408"/>
          </a:xfrm>
          <a:prstGeom prst="rect">
            <a:avLst/>
          </a:prstGeom>
        </p:spPr>
      </p:pic>
      <p:pic>
        <p:nvPicPr>
          <p:cNvPr id="36" name="Graphic 92">
            <a:extLst>
              <a:ext uri="{FF2B5EF4-FFF2-40B4-BE49-F238E27FC236}">
                <a16:creationId xmlns:a16="http://schemas.microsoft.com/office/drawing/2014/main" id="{13EF3444-2605-7720-F1EF-76ECF12979F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25921" y="1247465"/>
            <a:ext cx="762952" cy="762950"/>
          </a:xfrm>
          <a:prstGeom prst="rect">
            <a:avLst/>
          </a:prstGeom>
        </p:spPr>
      </p:pic>
    </p:spTree>
    <p:extLst>
      <p:ext uri="{BB962C8B-B14F-4D97-AF65-F5344CB8AC3E}">
        <p14:creationId xmlns:p14="http://schemas.microsoft.com/office/powerpoint/2010/main" val="3903855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5">
            <a:extLst>
              <a:ext uri="{FF2B5EF4-FFF2-40B4-BE49-F238E27FC236}">
                <a16:creationId xmlns:a16="http://schemas.microsoft.com/office/drawing/2014/main" id="{697DD557-C1A3-F4B7-676B-BC2DE1BA8568}"/>
              </a:ext>
            </a:extLst>
          </p:cNvPr>
          <p:cNvSpPr>
            <a:spLocks noGrp="1"/>
          </p:cNvSpPr>
          <p:nvPr>
            <p:ph type="title"/>
          </p:nvPr>
        </p:nvSpPr>
        <p:spPr>
          <a:xfrm>
            <a:off x="385733" y="237758"/>
            <a:ext cx="4078317" cy="713155"/>
          </a:xfrm>
        </p:spPr>
        <p:txBody>
          <a:bodyPr/>
          <a:lstStyle/>
          <a:p>
            <a:r>
              <a:rPr lang="es-ES" sz="2400" dirty="0"/>
              <a:t>Los clientes no pueden permitirse tiempos de inactividad</a:t>
            </a:r>
          </a:p>
        </p:txBody>
      </p:sp>
      <p:sp>
        <p:nvSpPr>
          <p:cNvPr id="8" name="Text Placeholder 28">
            <a:extLst>
              <a:ext uri="{FF2B5EF4-FFF2-40B4-BE49-F238E27FC236}">
                <a16:creationId xmlns:a16="http://schemas.microsoft.com/office/drawing/2014/main" id="{78988674-7907-F69C-5806-25BD08EE0D1C}"/>
              </a:ext>
            </a:extLst>
          </p:cNvPr>
          <p:cNvSpPr>
            <a:spLocks noGrp="1"/>
          </p:cNvSpPr>
          <p:nvPr>
            <p:ph type="body" sz="quarter" idx="12"/>
          </p:nvPr>
        </p:nvSpPr>
        <p:spPr>
          <a:xfrm>
            <a:off x="98425" y="-813859"/>
            <a:ext cx="1260000" cy="468000"/>
          </a:xfrm>
        </p:spPr>
        <p:txBody>
          <a:bodyPr/>
          <a:lstStyle/>
          <a:p>
            <a:endParaRPr lang="en-US"/>
          </a:p>
        </p:txBody>
      </p:sp>
      <p:sp>
        <p:nvSpPr>
          <p:cNvPr id="9" name="Text Placeholder 29">
            <a:extLst>
              <a:ext uri="{FF2B5EF4-FFF2-40B4-BE49-F238E27FC236}">
                <a16:creationId xmlns:a16="http://schemas.microsoft.com/office/drawing/2014/main" id="{335DA488-6B1B-D302-8D7B-5E281E61E454}"/>
              </a:ext>
            </a:extLst>
          </p:cNvPr>
          <p:cNvSpPr>
            <a:spLocks noGrp="1"/>
          </p:cNvSpPr>
          <p:nvPr>
            <p:ph type="body" sz="quarter" idx="13"/>
          </p:nvPr>
        </p:nvSpPr>
        <p:spPr>
          <a:xfrm>
            <a:off x="1379892" y="-813859"/>
            <a:ext cx="1260000" cy="468000"/>
          </a:xfrm>
        </p:spPr>
        <p:txBody>
          <a:bodyPr/>
          <a:lstStyle/>
          <a:p>
            <a:endParaRPr lang="en-US"/>
          </a:p>
        </p:txBody>
      </p:sp>
      <p:sp>
        <p:nvSpPr>
          <p:cNvPr id="10" name="Text Placeholder 30">
            <a:extLst>
              <a:ext uri="{FF2B5EF4-FFF2-40B4-BE49-F238E27FC236}">
                <a16:creationId xmlns:a16="http://schemas.microsoft.com/office/drawing/2014/main" id="{3D91FBF9-AE65-D1FC-BC21-F5B8C11F8D94}"/>
              </a:ext>
            </a:extLst>
          </p:cNvPr>
          <p:cNvSpPr>
            <a:spLocks noGrp="1"/>
          </p:cNvSpPr>
          <p:nvPr>
            <p:ph type="body" sz="quarter" idx="14"/>
          </p:nvPr>
        </p:nvSpPr>
        <p:spPr>
          <a:xfrm>
            <a:off x="2661359" y="-813859"/>
            <a:ext cx="1260000" cy="468000"/>
          </a:xfrm>
        </p:spPr>
        <p:txBody>
          <a:bodyPr/>
          <a:lstStyle/>
          <a:p>
            <a:endParaRPr lang="en-US"/>
          </a:p>
        </p:txBody>
      </p:sp>
      <p:sp>
        <p:nvSpPr>
          <p:cNvPr id="11" name="Text Placeholder 31">
            <a:extLst>
              <a:ext uri="{FF2B5EF4-FFF2-40B4-BE49-F238E27FC236}">
                <a16:creationId xmlns:a16="http://schemas.microsoft.com/office/drawing/2014/main" id="{C9262C43-86C7-EB68-5601-C057A2CFE4D6}"/>
              </a:ext>
            </a:extLst>
          </p:cNvPr>
          <p:cNvSpPr>
            <a:spLocks noGrp="1"/>
          </p:cNvSpPr>
          <p:nvPr>
            <p:ph type="body" sz="quarter" idx="15"/>
          </p:nvPr>
        </p:nvSpPr>
        <p:spPr>
          <a:xfrm>
            <a:off x="3942826" y="-813859"/>
            <a:ext cx="1260000" cy="468000"/>
          </a:xfrm>
        </p:spPr>
        <p:txBody>
          <a:bodyPr/>
          <a:lstStyle/>
          <a:p>
            <a:endParaRPr lang="en-US"/>
          </a:p>
        </p:txBody>
      </p:sp>
      <p:sp>
        <p:nvSpPr>
          <p:cNvPr id="12" name="Text Placeholder 32">
            <a:extLst>
              <a:ext uri="{FF2B5EF4-FFF2-40B4-BE49-F238E27FC236}">
                <a16:creationId xmlns:a16="http://schemas.microsoft.com/office/drawing/2014/main" id="{EDE57DD8-3366-021D-C860-3D04DBD32325}"/>
              </a:ext>
            </a:extLst>
          </p:cNvPr>
          <p:cNvSpPr>
            <a:spLocks noGrp="1"/>
          </p:cNvSpPr>
          <p:nvPr>
            <p:ph type="body" sz="quarter" idx="16"/>
          </p:nvPr>
        </p:nvSpPr>
        <p:spPr>
          <a:xfrm>
            <a:off x="6505760" y="-813859"/>
            <a:ext cx="1260000" cy="468000"/>
          </a:xfrm>
        </p:spPr>
        <p:txBody>
          <a:bodyPr/>
          <a:lstStyle/>
          <a:p>
            <a:endParaRPr lang="en-US"/>
          </a:p>
        </p:txBody>
      </p:sp>
      <p:sp>
        <p:nvSpPr>
          <p:cNvPr id="13" name="Text Placeholder 33">
            <a:extLst>
              <a:ext uri="{FF2B5EF4-FFF2-40B4-BE49-F238E27FC236}">
                <a16:creationId xmlns:a16="http://schemas.microsoft.com/office/drawing/2014/main" id="{1E24304C-88A1-0760-53DD-0707870BB84A}"/>
              </a:ext>
            </a:extLst>
          </p:cNvPr>
          <p:cNvSpPr>
            <a:spLocks noGrp="1"/>
          </p:cNvSpPr>
          <p:nvPr>
            <p:ph type="body" sz="quarter" idx="17"/>
          </p:nvPr>
        </p:nvSpPr>
        <p:spPr>
          <a:xfrm>
            <a:off x="7787230" y="-813859"/>
            <a:ext cx="1260000" cy="468000"/>
          </a:xfrm>
        </p:spPr>
        <p:txBody>
          <a:bodyPr/>
          <a:lstStyle/>
          <a:p>
            <a:endParaRPr lang="en-US"/>
          </a:p>
        </p:txBody>
      </p:sp>
      <p:sp>
        <p:nvSpPr>
          <p:cNvPr id="14" name="Text Placeholder 34">
            <a:extLst>
              <a:ext uri="{FF2B5EF4-FFF2-40B4-BE49-F238E27FC236}">
                <a16:creationId xmlns:a16="http://schemas.microsoft.com/office/drawing/2014/main" id="{AF89F457-64B0-4FC9-CD6F-FD63C2C2DB29}"/>
              </a:ext>
            </a:extLst>
          </p:cNvPr>
          <p:cNvSpPr>
            <a:spLocks noGrp="1"/>
          </p:cNvSpPr>
          <p:nvPr>
            <p:ph type="body" sz="quarter" idx="18"/>
          </p:nvPr>
        </p:nvSpPr>
        <p:spPr>
          <a:xfrm>
            <a:off x="5224293" y="-813859"/>
            <a:ext cx="1260000" cy="468000"/>
          </a:xfrm>
        </p:spPr>
        <p:txBody>
          <a:bodyPr/>
          <a:lstStyle/>
          <a:p>
            <a:endParaRPr lang="en-US"/>
          </a:p>
        </p:txBody>
      </p:sp>
      <p:sp>
        <p:nvSpPr>
          <p:cNvPr id="15" name="Текст 26">
            <a:extLst>
              <a:ext uri="{FF2B5EF4-FFF2-40B4-BE49-F238E27FC236}">
                <a16:creationId xmlns:a16="http://schemas.microsoft.com/office/drawing/2014/main" id="{495318F8-F43A-1094-AE07-E790F6DC230B}"/>
              </a:ext>
            </a:extLst>
          </p:cNvPr>
          <p:cNvSpPr txBox="1">
            <a:spLocks/>
          </p:cNvSpPr>
          <p:nvPr/>
        </p:nvSpPr>
        <p:spPr>
          <a:xfrm>
            <a:off x="2504699" y="1523089"/>
            <a:ext cx="1693954" cy="86654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indent="0">
              <a:lnSpc>
                <a:spcPct val="100000"/>
              </a:lnSpc>
              <a:spcBef>
                <a:spcPts val="0"/>
              </a:spcBef>
              <a:buNone/>
            </a:pPr>
            <a:r>
              <a:rPr lang="es-ES" sz="1600" b="1" dirty="0">
                <a:solidFill>
                  <a:schemeClr val="accent5"/>
                </a:solidFill>
              </a:rPr>
              <a:t>14,1 horas </a:t>
            </a:r>
          </a:p>
          <a:p>
            <a:pPr marL="0" indent="0">
              <a:lnSpc>
                <a:spcPct val="100000"/>
              </a:lnSpc>
              <a:spcBef>
                <a:spcPts val="0"/>
              </a:spcBef>
              <a:buNone/>
            </a:pPr>
            <a:r>
              <a:rPr lang="es-ES" sz="1200" dirty="0">
                <a:solidFill>
                  <a:schemeClr val="bg2"/>
                </a:solidFill>
              </a:rPr>
              <a:t>media </a:t>
            </a:r>
            <a:r>
              <a:rPr lang="es-ES" sz="1200" b="1" dirty="0">
                <a:solidFill>
                  <a:schemeClr val="accent5"/>
                </a:solidFill>
              </a:rPr>
              <a:t>anual de tiempo de inactividad </a:t>
            </a:r>
            <a:r>
              <a:rPr lang="es-ES" sz="1200" dirty="0">
                <a:solidFill>
                  <a:schemeClr val="bg2"/>
                </a:solidFill>
              </a:rPr>
              <a:t>en las empresas</a:t>
            </a:r>
          </a:p>
          <a:p>
            <a:pPr marL="0" indent="0">
              <a:lnSpc>
                <a:spcPct val="100000"/>
              </a:lnSpc>
              <a:spcBef>
                <a:spcPts val="0"/>
              </a:spcBef>
              <a:buNone/>
            </a:pPr>
            <a:endParaRPr lang="en-US" sz="1200" b="1" dirty="0">
              <a:solidFill>
                <a:schemeClr val="bg2"/>
              </a:solidFill>
            </a:endParaRPr>
          </a:p>
          <a:p>
            <a:pPr marL="0" indent="0">
              <a:lnSpc>
                <a:spcPct val="100000"/>
              </a:lnSpc>
              <a:spcBef>
                <a:spcPts val="0"/>
              </a:spcBef>
              <a:buNone/>
            </a:pPr>
            <a:endParaRPr lang="ru-RU" sz="1200" b="1" dirty="0">
              <a:solidFill>
                <a:schemeClr val="bg2"/>
              </a:solidFill>
            </a:endParaRPr>
          </a:p>
        </p:txBody>
      </p:sp>
      <p:sp>
        <p:nvSpPr>
          <p:cNvPr id="16" name="Текст 27">
            <a:extLst>
              <a:ext uri="{FF2B5EF4-FFF2-40B4-BE49-F238E27FC236}">
                <a16:creationId xmlns:a16="http://schemas.microsoft.com/office/drawing/2014/main" id="{D6CEF883-CA73-AB63-D570-8358C7A399F6}"/>
              </a:ext>
            </a:extLst>
          </p:cNvPr>
          <p:cNvSpPr txBox="1">
            <a:spLocks/>
          </p:cNvSpPr>
          <p:nvPr/>
        </p:nvSpPr>
        <p:spPr>
          <a:xfrm>
            <a:off x="2504698" y="2508383"/>
            <a:ext cx="1629152" cy="86654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indent="0">
              <a:lnSpc>
                <a:spcPct val="100000"/>
              </a:lnSpc>
              <a:spcBef>
                <a:spcPts val="0"/>
              </a:spcBef>
              <a:buNone/>
            </a:pPr>
            <a:r>
              <a:rPr lang="es-ES" sz="1600" b="1" dirty="0">
                <a:solidFill>
                  <a:schemeClr val="accent5"/>
                </a:solidFill>
              </a:rPr>
              <a:t>545 horas </a:t>
            </a:r>
          </a:p>
          <a:p>
            <a:pPr marL="0" indent="0">
              <a:lnSpc>
                <a:spcPct val="100000"/>
              </a:lnSpc>
              <a:spcBef>
                <a:spcPts val="0"/>
              </a:spcBef>
              <a:buNone/>
            </a:pPr>
            <a:r>
              <a:rPr lang="es-ES" sz="1200" dirty="0">
                <a:solidFill>
                  <a:schemeClr val="bg2"/>
                </a:solidFill>
              </a:rPr>
              <a:t>media anual de </a:t>
            </a:r>
            <a:r>
              <a:rPr lang="es-ES" sz="1200" b="1" dirty="0">
                <a:solidFill>
                  <a:schemeClr val="accent5"/>
                </a:solidFill>
              </a:rPr>
              <a:t>productividad laboral perdida</a:t>
            </a:r>
          </a:p>
        </p:txBody>
      </p:sp>
      <p:sp>
        <p:nvSpPr>
          <p:cNvPr id="17" name="Текст 28">
            <a:extLst>
              <a:ext uri="{FF2B5EF4-FFF2-40B4-BE49-F238E27FC236}">
                <a16:creationId xmlns:a16="http://schemas.microsoft.com/office/drawing/2014/main" id="{5B8AD44C-CD49-A13E-BBAE-F9E68FB42F16}"/>
              </a:ext>
            </a:extLst>
          </p:cNvPr>
          <p:cNvSpPr txBox="1">
            <a:spLocks/>
          </p:cNvSpPr>
          <p:nvPr/>
        </p:nvSpPr>
        <p:spPr>
          <a:xfrm>
            <a:off x="385732" y="2508383"/>
            <a:ext cx="1900268" cy="86654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indent="0">
              <a:lnSpc>
                <a:spcPct val="100000"/>
              </a:lnSpc>
              <a:spcBef>
                <a:spcPts val="0"/>
              </a:spcBef>
              <a:buNone/>
            </a:pPr>
            <a:r>
              <a:rPr lang="es-ES" sz="1600" b="1" dirty="0">
                <a:solidFill>
                  <a:schemeClr val="accent5"/>
                </a:solidFill>
              </a:rPr>
              <a:t>8600 dólares</a:t>
            </a:r>
          </a:p>
          <a:p>
            <a:pPr marL="0" indent="0">
              <a:lnSpc>
                <a:spcPct val="100000"/>
              </a:lnSpc>
              <a:spcBef>
                <a:spcPts val="0"/>
              </a:spcBef>
              <a:buNone/>
            </a:pPr>
            <a:r>
              <a:rPr lang="es-ES" sz="1200" dirty="0">
                <a:solidFill>
                  <a:schemeClr val="bg2"/>
                </a:solidFill>
              </a:rPr>
              <a:t>coste medio por hora de </a:t>
            </a:r>
            <a:r>
              <a:rPr lang="es-ES" sz="1200" b="1" dirty="0">
                <a:solidFill>
                  <a:schemeClr val="accent5"/>
                </a:solidFill>
              </a:rPr>
              <a:t>inactividad no planificada </a:t>
            </a:r>
            <a:r>
              <a:rPr lang="es-ES" sz="1200" dirty="0">
                <a:solidFill>
                  <a:schemeClr val="bg2"/>
                </a:solidFill>
              </a:rPr>
              <a:t>para una pyme</a:t>
            </a:r>
          </a:p>
          <a:p>
            <a:pPr marL="0" indent="0">
              <a:lnSpc>
                <a:spcPct val="100000"/>
              </a:lnSpc>
              <a:spcBef>
                <a:spcPts val="0"/>
              </a:spcBef>
              <a:buNone/>
            </a:pPr>
            <a:endParaRPr lang="ru-RU" sz="1200" b="1" dirty="0">
              <a:solidFill>
                <a:schemeClr val="bg2"/>
              </a:solidFill>
            </a:endParaRPr>
          </a:p>
        </p:txBody>
      </p:sp>
      <p:sp>
        <p:nvSpPr>
          <p:cNvPr id="18" name="Текст 35">
            <a:extLst>
              <a:ext uri="{FF2B5EF4-FFF2-40B4-BE49-F238E27FC236}">
                <a16:creationId xmlns:a16="http://schemas.microsoft.com/office/drawing/2014/main" id="{B0B9E4F4-8404-7B8E-FCE3-9FF7A0AF92D4}"/>
              </a:ext>
            </a:extLst>
          </p:cNvPr>
          <p:cNvSpPr txBox="1">
            <a:spLocks/>
          </p:cNvSpPr>
          <p:nvPr/>
        </p:nvSpPr>
        <p:spPr>
          <a:xfrm>
            <a:off x="385732" y="1523089"/>
            <a:ext cx="1728817" cy="77384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indent="0">
              <a:lnSpc>
                <a:spcPct val="100000"/>
              </a:lnSpc>
              <a:spcBef>
                <a:spcPts val="0"/>
              </a:spcBef>
              <a:buNone/>
            </a:pPr>
            <a:r>
              <a:rPr lang="es-ES" sz="1600" b="1" dirty="0">
                <a:solidFill>
                  <a:schemeClr val="accent5"/>
                </a:solidFill>
              </a:rPr>
              <a:t>4/10</a:t>
            </a:r>
          </a:p>
          <a:p>
            <a:pPr marL="0" indent="0">
              <a:lnSpc>
                <a:spcPct val="100000"/>
              </a:lnSpc>
              <a:spcBef>
                <a:spcPts val="0"/>
              </a:spcBef>
              <a:buNone/>
            </a:pPr>
            <a:r>
              <a:rPr lang="es-ES" sz="1200" dirty="0">
                <a:solidFill>
                  <a:schemeClr val="bg2"/>
                </a:solidFill>
              </a:rPr>
              <a:t>empresas </a:t>
            </a:r>
            <a:r>
              <a:rPr lang="es-ES" sz="1200" b="1" dirty="0">
                <a:solidFill>
                  <a:schemeClr val="accent5"/>
                </a:solidFill>
              </a:rPr>
              <a:t>sufrieron una fuga de datos</a:t>
            </a:r>
            <a:r>
              <a:rPr lang="es-ES" sz="1200" dirty="0">
                <a:solidFill>
                  <a:schemeClr val="bg2"/>
                </a:solidFill>
              </a:rPr>
              <a:t> en 2023</a:t>
            </a:r>
          </a:p>
          <a:p>
            <a:pPr marL="0" indent="0">
              <a:lnSpc>
                <a:spcPct val="100000"/>
              </a:lnSpc>
              <a:spcBef>
                <a:spcPts val="0"/>
              </a:spcBef>
              <a:buNone/>
            </a:pPr>
            <a:endParaRPr lang="en-US" sz="1200" b="1" dirty="0">
              <a:solidFill>
                <a:schemeClr val="bg2"/>
              </a:solidFill>
            </a:endParaRPr>
          </a:p>
        </p:txBody>
      </p:sp>
      <p:pic>
        <p:nvPicPr>
          <p:cNvPr id="19" name="Picture Placeholder 4">
            <a:extLst>
              <a:ext uri="{FF2B5EF4-FFF2-40B4-BE49-F238E27FC236}">
                <a16:creationId xmlns:a16="http://schemas.microsoft.com/office/drawing/2014/main" id="{0D2E47E0-2E73-0C24-0BEB-4D4191BC68B5}"/>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a:ext>
            </a:extLst>
          </a:blip>
          <a:srcRect/>
          <a:stretch/>
        </p:blipFill>
        <p:spPr>
          <a:xfrm>
            <a:off x="4679950" y="232215"/>
            <a:ext cx="4464050" cy="4319147"/>
          </a:xfrm>
        </p:spPr>
      </p:pic>
    </p:spTree>
    <p:extLst>
      <p:ext uri="{BB962C8B-B14F-4D97-AF65-F5344CB8AC3E}">
        <p14:creationId xmlns:p14="http://schemas.microsoft.com/office/powerpoint/2010/main" val="924760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883306E5-2B3F-6936-4978-98D5F5E1F956}"/>
              </a:ext>
            </a:extLst>
          </p:cNvPr>
          <p:cNvSpPr>
            <a:spLocks noGrp="1"/>
          </p:cNvSpPr>
          <p:nvPr>
            <p:ph type="title"/>
          </p:nvPr>
        </p:nvSpPr>
        <p:spPr>
          <a:xfrm>
            <a:off x="385733" y="237758"/>
            <a:ext cx="7191988" cy="713155"/>
          </a:xfrm>
        </p:spPr>
        <p:txBody>
          <a:bodyPr/>
          <a:lstStyle/>
          <a:p>
            <a:r>
              <a:rPr lang="es-ES" sz="2400" dirty="0"/>
              <a:t>Tenga en cuenta lo previsible y lo imprevisible</a:t>
            </a:r>
          </a:p>
        </p:txBody>
      </p:sp>
      <p:sp>
        <p:nvSpPr>
          <p:cNvPr id="22" name="Content Placeholder 2">
            <a:extLst>
              <a:ext uri="{FF2B5EF4-FFF2-40B4-BE49-F238E27FC236}">
                <a16:creationId xmlns:a16="http://schemas.microsoft.com/office/drawing/2014/main" id="{A3C563E0-1B36-7C21-B4FB-FC03EDADBA80}"/>
              </a:ext>
            </a:extLst>
          </p:cNvPr>
          <p:cNvSpPr>
            <a:spLocks noGrp="1"/>
          </p:cNvSpPr>
          <p:nvPr>
            <p:ph sz="quarter" idx="10"/>
          </p:nvPr>
        </p:nvSpPr>
        <p:spPr>
          <a:xfrm>
            <a:off x="381302" y="1166812"/>
            <a:ext cx="3953110" cy="591795"/>
          </a:xfrm>
        </p:spPr>
        <p:txBody>
          <a:bodyPr/>
          <a:lstStyle/>
          <a:p>
            <a:pPr marL="0" indent="0">
              <a:buNone/>
            </a:pPr>
            <a:r>
              <a:rPr lang="es-ES" sz="1400" dirty="0"/>
              <a:t>Antes, gestionar este caso no habría sido posible.</a:t>
            </a:r>
          </a:p>
        </p:txBody>
      </p:sp>
      <p:sp>
        <p:nvSpPr>
          <p:cNvPr id="24" name="Текст 4">
            <a:extLst>
              <a:ext uri="{FF2B5EF4-FFF2-40B4-BE49-F238E27FC236}">
                <a16:creationId xmlns:a16="http://schemas.microsoft.com/office/drawing/2014/main" id="{030C8769-2AD1-6ABA-E6A4-D99967354E32}"/>
              </a:ext>
            </a:extLst>
          </p:cNvPr>
          <p:cNvSpPr>
            <a:spLocks noGrp="1"/>
          </p:cNvSpPr>
          <p:nvPr>
            <p:ph type="body" sz="quarter" idx="12"/>
          </p:nvPr>
        </p:nvSpPr>
        <p:spPr>
          <a:xfrm>
            <a:off x="98425" y="-813859"/>
            <a:ext cx="1260000" cy="468000"/>
          </a:xfrm>
        </p:spPr>
        <p:txBody>
          <a:bodyPr/>
          <a:lstStyle/>
          <a:p>
            <a:endParaRPr lang="ru-RU"/>
          </a:p>
        </p:txBody>
      </p:sp>
      <p:sp>
        <p:nvSpPr>
          <p:cNvPr id="26" name="Текст 5">
            <a:extLst>
              <a:ext uri="{FF2B5EF4-FFF2-40B4-BE49-F238E27FC236}">
                <a16:creationId xmlns:a16="http://schemas.microsoft.com/office/drawing/2014/main" id="{9A0D6435-9F23-2587-C278-849991CE122C}"/>
              </a:ext>
            </a:extLst>
          </p:cNvPr>
          <p:cNvSpPr>
            <a:spLocks noGrp="1"/>
          </p:cNvSpPr>
          <p:nvPr>
            <p:ph type="body" sz="quarter" idx="13"/>
          </p:nvPr>
        </p:nvSpPr>
        <p:spPr>
          <a:xfrm>
            <a:off x="1379892" y="-813859"/>
            <a:ext cx="1260000" cy="468000"/>
          </a:xfrm>
        </p:spPr>
        <p:txBody>
          <a:bodyPr/>
          <a:lstStyle/>
          <a:p>
            <a:endParaRPr lang="ru-RU"/>
          </a:p>
        </p:txBody>
      </p:sp>
      <p:sp>
        <p:nvSpPr>
          <p:cNvPr id="33" name="Текст 7">
            <a:extLst>
              <a:ext uri="{FF2B5EF4-FFF2-40B4-BE49-F238E27FC236}">
                <a16:creationId xmlns:a16="http://schemas.microsoft.com/office/drawing/2014/main" id="{86FE88D5-782D-0E49-BE2B-9A458F3F96F2}"/>
              </a:ext>
            </a:extLst>
          </p:cNvPr>
          <p:cNvSpPr>
            <a:spLocks noGrp="1"/>
          </p:cNvSpPr>
          <p:nvPr>
            <p:ph type="body" sz="quarter" idx="14"/>
          </p:nvPr>
        </p:nvSpPr>
        <p:spPr>
          <a:xfrm>
            <a:off x="2661359" y="-813859"/>
            <a:ext cx="1260000" cy="468000"/>
          </a:xfrm>
        </p:spPr>
        <p:txBody>
          <a:bodyPr/>
          <a:lstStyle/>
          <a:p>
            <a:endParaRPr lang="ru-RU"/>
          </a:p>
        </p:txBody>
      </p:sp>
      <p:sp>
        <p:nvSpPr>
          <p:cNvPr id="36" name="Текст 9">
            <a:extLst>
              <a:ext uri="{FF2B5EF4-FFF2-40B4-BE49-F238E27FC236}">
                <a16:creationId xmlns:a16="http://schemas.microsoft.com/office/drawing/2014/main" id="{14599D78-837E-5F7B-004A-4EA61996A206}"/>
              </a:ext>
            </a:extLst>
          </p:cNvPr>
          <p:cNvSpPr>
            <a:spLocks noGrp="1"/>
          </p:cNvSpPr>
          <p:nvPr>
            <p:ph type="body" sz="quarter" idx="15"/>
          </p:nvPr>
        </p:nvSpPr>
        <p:spPr>
          <a:xfrm>
            <a:off x="3942826" y="-813859"/>
            <a:ext cx="1260000" cy="468000"/>
          </a:xfrm>
        </p:spPr>
        <p:txBody>
          <a:bodyPr/>
          <a:lstStyle/>
          <a:p>
            <a:endParaRPr lang="ru-RU"/>
          </a:p>
        </p:txBody>
      </p:sp>
      <p:sp>
        <p:nvSpPr>
          <p:cNvPr id="37" name="Текст 11">
            <a:extLst>
              <a:ext uri="{FF2B5EF4-FFF2-40B4-BE49-F238E27FC236}">
                <a16:creationId xmlns:a16="http://schemas.microsoft.com/office/drawing/2014/main" id="{008C7970-2694-6D8A-9B1F-D2271BECC0CE}"/>
              </a:ext>
            </a:extLst>
          </p:cNvPr>
          <p:cNvSpPr>
            <a:spLocks noGrp="1"/>
          </p:cNvSpPr>
          <p:nvPr>
            <p:ph type="body" sz="quarter" idx="16"/>
          </p:nvPr>
        </p:nvSpPr>
        <p:spPr>
          <a:xfrm>
            <a:off x="6505760" y="-813859"/>
            <a:ext cx="1260000" cy="468000"/>
          </a:xfrm>
        </p:spPr>
        <p:txBody>
          <a:bodyPr/>
          <a:lstStyle/>
          <a:p>
            <a:endParaRPr lang="ru-RU"/>
          </a:p>
        </p:txBody>
      </p:sp>
      <p:sp>
        <p:nvSpPr>
          <p:cNvPr id="39" name="Текст 27">
            <a:extLst>
              <a:ext uri="{FF2B5EF4-FFF2-40B4-BE49-F238E27FC236}">
                <a16:creationId xmlns:a16="http://schemas.microsoft.com/office/drawing/2014/main" id="{DA45600F-3447-51E6-97AC-C623AAB2A1EF}"/>
              </a:ext>
            </a:extLst>
          </p:cNvPr>
          <p:cNvSpPr>
            <a:spLocks noGrp="1"/>
          </p:cNvSpPr>
          <p:nvPr>
            <p:ph type="body" sz="quarter" idx="17"/>
          </p:nvPr>
        </p:nvSpPr>
        <p:spPr>
          <a:xfrm>
            <a:off x="7787230" y="-813859"/>
            <a:ext cx="1260000" cy="468000"/>
          </a:xfrm>
        </p:spPr>
        <p:txBody>
          <a:bodyPr/>
          <a:lstStyle/>
          <a:p>
            <a:endParaRPr lang="ru-RU"/>
          </a:p>
        </p:txBody>
      </p:sp>
      <p:sp>
        <p:nvSpPr>
          <p:cNvPr id="42" name="Текст 31">
            <a:extLst>
              <a:ext uri="{FF2B5EF4-FFF2-40B4-BE49-F238E27FC236}">
                <a16:creationId xmlns:a16="http://schemas.microsoft.com/office/drawing/2014/main" id="{4B0D3A14-10E6-BE4B-3467-AB7D469A3135}"/>
              </a:ext>
            </a:extLst>
          </p:cNvPr>
          <p:cNvSpPr>
            <a:spLocks noGrp="1"/>
          </p:cNvSpPr>
          <p:nvPr>
            <p:ph type="body" sz="quarter" idx="18"/>
          </p:nvPr>
        </p:nvSpPr>
        <p:spPr>
          <a:xfrm>
            <a:off x="5224293" y="-813859"/>
            <a:ext cx="1260000" cy="468000"/>
          </a:xfrm>
        </p:spPr>
        <p:txBody>
          <a:bodyPr/>
          <a:lstStyle/>
          <a:p>
            <a:endParaRPr lang="ru-RU"/>
          </a:p>
        </p:txBody>
      </p:sp>
      <p:grpSp>
        <p:nvGrpSpPr>
          <p:cNvPr id="43" name="Группа 33">
            <a:extLst>
              <a:ext uri="{FF2B5EF4-FFF2-40B4-BE49-F238E27FC236}">
                <a16:creationId xmlns:a16="http://schemas.microsoft.com/office/drawing/2014/main" id="{AEF1E7F2-FDB8-0FC8-DF3D-8982DEF9CF01}"/>
              </a:ext>
            </a:extLst>
          </p:cNvPr>
          <p:cNvGrpSpPr/>
          <p:nvPr/>
        </p:nvGrpSpPr>
        <p:grpSpPr>
          <a:xfrm>
            <a:off x="4448592" y="763433"/>
            <a:ext cx="4309675" cy="3496620"/>
            <a:chOff x="4447663" y="991499"/>
            <a:chExt cx="4309675" cy="3496620"/>
          </a:xfrm>
        </p:grpSpPr>
        <p:cxnSp>
          <p:nvCxnSpPr>
            <p:cNvPr id="44" name="Elbow Connector 6">
              <a:extLst>
                <a:ext uri="{FF2B5EF4-FFF2-40B4-BE49-F238E27FC236}">
                  <a16:creationId xmlns:a16="http://schemas.microsoft.com/office/drawing/2014/main" id="{78748EE5-2A43-4EDA-52CF-48454428AA12}"/>
                </a:ext>
              </a:extLst>
            </p:cNvPr>
            <p:cNvCxnSpPr>
              <a:cxnSpLocks/>
              <a:stCxn id="56" idx="2"/>
              <a:endCxn id="50" idx="2"/>
            </p:cNvCxnSpPr>
            <p:nvPr/>
          </p:nvCxnSpPr>
          <p:spPr>
            <a:xfrm rot="5400000" flipH="1" flipV="1">
              <a:off x="6616022" y="100565"/>
              <a:ext cx="1473" cy="3338542"/>
            </a:xfrm>
            <a:prstGeom prst="bentConnector3">
              <a:avLst>
                <a:gd name="adj1" fmla="val -15519348"/>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Elbow Connector 8">
              <a:extLst>
                <a:ext uri="{FF2B5EF4-FFF2-40B4-BE49-F238E27FC236}">
                  <a16:creationId xmlns:a16="http://schemas.microsoft.com/office/drawing/2014/main" id="{1E70FD55-27FE-DE1F-B948-D58724F212C9}"/>
                </a:ext>
              </a:extLst>
            </p:cNvPr>
            <p:cNvCxnSpPr>
              <a:cxnSpLocks/>
              <a:stCxn id="54" idx="0"/>
              <a:endCxn id="53" idx="0"/>
            </p:cNvCxnSpPr>
            <p:nvPr/>
          </p:nvCxnSpPr>
          <p:spPr>
            <a:xfrm rot="5400000" flipH="1" flipV="1">
              <a:off x="6645076" y="2656117"/>
              <a:ext cx="12700" cy="2445209"/>
            </a:xfrm>
            <a:prstGeom prst="bentConnector3">
              <a:avLst>
                <a:gd name="adj1" fmla="val 1800000"/>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Elbow Connector 10">
              <a:extLst>
                <a:ext uri="{FF2B5EF4-FFF2-40B4-BE49-F238E27FC236}">
                  <a16:creationId xmlns:a16="http://schemas.microsoft.com/office/drawing/2014/main" id="{40B39F49-9191-6021-1DCE-EA7A2833FD7F}"/>
                </a:ext>
              </a:extLst>
            </p:cNvPr>
            <p:cNvCxnSpPr>
              <a:cxnSpLocks/>
              <a:stCxn id="55" idx="3"/>
              <a:endCxn id="57" idx="3"/>
            </p:cNvCxnSpPr>
            <p:nvPr/>
          </p:nvCxnSpPr>
          <p:spPr>
            <a:xfrm flipH="1">
              <a:off x="5446995" y="2455924"/>
              <a:ext cx="160" cy="739121"/>
            </a:xfrm>
            <a:prstGeom prst="bentConnector3">
              <a:avLst>
                <a:gd name="adj1" fmla="val -142875000"/>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Elbow Connector 37">
              <a:extLst>
                <a:ext uri="{FF2B5EF4-FFF2-40B4-BE49-F238E27FC236}">
                  <a16:creationId xmlns:a16="http://schemas.microsoft.com/office/drawing/2014/main" id="{3B3A32A2-21E1-63E1-199C-E932DC3D6B63}"/>
                </a:ext>
              </a:extLst>
            </p:cNvPr>
            <p:cNvCxnSpPr>
              <a:cxnSpLocks/>
              <a:stCxn id="51" idx="1"/>
              <a:endCxn id="58" idx="1"/>
            </p:cNvCxnSpPr>
            <p:nvPr/>
          </p:nvCxnSpPr>
          <p:spPr>
            <a:xfrm rot="10800000" flipV="1">
              <a:off x="7832138" y="2455924"/>
              <a:ext cx="12700" cy="739120"/>
            </a:xfrm>
            <a:prstGeom prst="bentConnector3">
              <a:avLst>
                <a:gd name="adj1" fmla="val 1800000"/>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51">
              <a:extLst>
                <a:ext uri="{FF2B5EF4-FFF2-40B4-BE49-F238E27FC236}">
                  <a16:creationId xmlns:a16="http://schemas.microsoft.com/office/drawing/2014/main" id="{522CBF3D-ECB9-CCB0-3304-7596411BDACC}"/>
                </a:ext>
              </a:extLst>
            </p:cNvPr>
            <p:cNvCxnSpPr>
              <a:cxnSpLocks/>
              <a:endCxn id="60" idx="0"/>
            </p:cNvCxnSpPr>
            <p:nvPr/>
          </p:nvCxnSpPr>
          <p:spPr>
            <a:xfrm>
              <a:off x="6645513" y="2002919"/>
              <a:ext cx="0" cy="1893405"/>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Freeform: Shape 14">
              <a:extLst>
                <a:ext uri="{FF2B5EF4-FFF2-40B4-BE49-F238E27FC236}">
                  <a16:creationId xmlns:a16="http://schemas.microsoft.com/office/drawing/2014/main" id="{0B642410-2D01-79EE-5BBB-4782AAD23ADF}"/>
                </a:ext>
              </a:extLst>
            </p:cNvPr>
            <p:cNvSpPr/>
            <p:nvPr/>
          </p:nvSpPr>
          <p:spPr>
            <a:xfrm>
              <a:off x="6746827" y="992972"/>
              <a:ext cx="925200" cy="777600"/>
            </a:xfrm>
            <a:prstGeom prst="rect">
              <a:avLst/>
            </a:prstGeom>
            <a:solidFill>
              <a:schemeClr val="bg2">
                <a:lumMod val="10000"/>
                <a:lumOff val="9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3164" tIns="63164" rIns="63164" bIns="63164" numCol="1" spcCol="1270" anchor="ctr" anchorCtr="0">
              <a:noAutofit/>
            </a:bodyPr>
            <a:lstStyle/>
            <a:p>
              <a:pPr marL="0" lvl="0" indent="0" algn="ctr" defTabSz="444500">
                <a:lnSpc>
                  <a:spcPct val="90000"/>
                </a:lnSpc>
                <a:spcBef>
                  <a:spcPct val="0"/>
                </a:spcBef>
                <a:spcAft>
                  <a:spcPct val="35000"/>
                </a:spcAft>
                <a:buNone/>
              </a:pPr>
              <a:r>
                <a:rPr lang="es-ES" sz="800" b="1">
                  <a:solidFill>
                    <a:schemeClr val="bg2"/>
                  </a:solidFill>
                </a:rPr>
                <a:t>Ubicaciones geográficas dispersas</a:t>
              </a:r>
            </a:p>
          </p:txBody>
        </p:sp>
        <p:sp>
          <p:nvSpPr>
            <p:cNvPr id="50" name="Freeform: Shape 16">
              <a:extLst>
                <a:ext uri="{FF2B5EF4-FFF2-40B4-BE49-F238E27FC236}">
                  <a16:creationId xmlns:a16="http://schemas.microsoft.com/office/drawing/2014/main" id="{6E8F3E6B-7D2E-CD86-8699-5B9459938E47}"/>
                </a:ext>
              </a:extLst>
            </p:cNvPr>
            <p:cNvSpPr/>
            <p:nvPr/>
          </p:nvSpPr>
          <p:spPr>
            <a:xfrm>
              <a:off x="7823430" y="991499"/>
              <a:ext cx="925200" cy="777600"/>
            </a:xfrm>
            <a:prstGeom prst="rect">
              <a:avLst/>
            </a:prstGeom>
            <a:solidFill>
              <a:schemeClr val="bg2">
                <a:lumMod val="10000"/>
                <a:lumOff val="9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5704" tIns="65704" rIns="65704" bIns="65704" numCol="1" spcCol="1270" anchor="ctr" anchorCtr="0">
              <a:noAutofit/>
            </a:bodyPr>
            <a:lstStyle/>
            <a:p>
              <a:pPr marL="0" lvl="0" indent="0" algn="ctr" defTabSz="488950">
                <a:lnSpc>
                  <a:spcPct val="90000"/>
                </a:lnSpc>
                <a:spcBef>
                  <a:spcPct val="0"/>
                </a:spcBef>
                <a:spcAft>
                  <a:spcPct val="35000"/>
                </a:spcAft>
                <a:buNone/>
              </a:pPr>
              <a:r>
                <a:rPr lang="es-ES" sz="800" b="1" dirty="0">
                  <a:solidFill>
                    <a:schemeClr val="bg2"/>
                  </a:solidFill>
                </a:rPr>
                <a:t>Datos y dispositivos activos en otros lugares</a:t>
              </a:r>
            </a:p>
          </p:txBody>
        </p:sp>
        <p:sp>
          <p:nvSpPr>
            <p:cNvPr id="51" name="Freeform: Shape 18">
              <a:extLst>
                <a:ext uri="{FF2B5EF4-FFF2-40B4-BE49-F238E27FC236}">
                  <a16:creationId xmlns:a16="http://schemas.microsoft.com/office/drawing/2014/main" id="{09F9C45A-7B79-765B-5819-0160A601D34C}"/>
                </a:ext>
              </a:extLst>
            </p:cNvPr>
            <p:cNvSpPr/>
            <p:nvPr/>
          </p:nvSpPr>
          <p:spPr>
            <a:xfrm>
              <a:off x="7832138" y="2054615"/>
              <a:ext cx="925200" cy="802618"/>
            </a:xfrm>
            <a:prstGeom prst="rect">
              <a:avLst/>
            </a:prstGeom>
            <a:solidFill>
              <a:schemeClr val="bg2">
                <a:lumMod val="10000"/>
                <a:lumOff val="9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8244" tIns="68244" rIns="68244" bIns="68244" numCol="1" spcCol="1270" anchor="ctr" anchorCtr="0">
              <a:spAutoFit/>
            </a:bodyPr>
            <a:lstStyle/>
            <a:p>
              <a:pPr marL="0" lvl="0" indent="0" algn="ctr" defTabSz="533400">
                <a:lnSpc>
                  <a:spcPct val="90000"/>
                </a:lnSpc>
                <a:spcBef>
                  <a:spcPct val="0"/>
                </a:spcBef>
                <a:spcAft>
                  <a:spcPct val="35000"/>
                </a:spcAft>
                <a:buNone/>
              </a:pPr>
              <a:r>
                <a:rPr lang="es-ES" sz="800" b="1">
                  <a:solidFill>
                    <a:schemeClr val="bg2"/>
                  </a:solidFill>
                </a:rPr>
                <a:t>Dificultad para obtener los datos para su copia de seguridad y recuperación</a:t>
              </a:r>
            </a:p>
          </p:txBody>
        </p:sp>
        <p:sp>
          <p:nvSpPr>
            <p:cNvPr id="53" name="Freeform: Shape 20">
              <a:extLst>
                <a:ext uri="{FF2B5EF4-FFF2-40B4-BE49-F238E27FC236}">
                  <a16:creationId xmlns:a16="http://schemas.microsoft.com/office/drawing/2014/main" id="{FAF4ED3E-68ED-7D3B-8AF9-B7E7DD8EAC6A}"/>
                </a:ext>
              </a:extLst>
            </p:cNvPr>
            <p:cNvSpPr/>
            <p:nvPr/>
          </p:nvSpPr>
          <p:spPr>
            <a:xfrm>
              <a:off x="7298498" y="3878721"/>
              <a:ext cx="1138366" cy="591795"/>
            </a:xfrm>
            <a:prstGeom prst="rect">
              <a:avLst/>
            </a:prstGeom>
            <a:solidFill>
              <a:schemeClr val="bg2">
                <a:lumMod val="10000"/>
                <a:lumOff val="9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8084" tIns="58084" rIns="58084" bIns="58084" numCol="1" spcCol="1270" anchor="ctr" anchorCtr="0">
              <a:noAutofit/>
            </a:bodyPr>
            <a:lstStyle/>
            <a:p>
              <a:pPr marL="0" lvl="0" indent="0" algn="ctr" defTabSz="355600">
                <a:lnSpc>
                  <a:spcPct val="90000"/>
                </a:lnSpc>
                <a:spcBef>
                  <a:spcPct val="0"/>
                </a:spcBef>
                <a:spcAft>
                  <a:spcPct val="35000"/>
                </a:spcAft>
                <a:buNone/>
              </a:pPr>
              <a:r>
                <a:rPr lang="es-ES" sz="800" b="1">
                  <a:solidFill>
                    <a:schemeClr val="bg2"/>
                  </a:solidFill>
                </a:rPr>
                <a:t>Exposición a un mayor riesgo fuera de la infraestructura normal de la TI</a:t>
              </a:r>
            </a:p>
          </p:txBody>
        </p:sp>
        <p:sp>
          <p:nvSpPr>
            <p:cNvPr id="54" name="Freeform: Shape 22">
              <a:extLst>
                <a:ext uri="{FF2B5EF4-FFF2-40B4-BE49-F238E27FC236}">
                  <a16:creationId xmlns:a16="http://schemas.microsoft.com/office/drawing/2014/main" id="{D7034FB8-F7F3-DC0F-4F3F-E8B4E23EF2D9}"/>
                </a:ext>
              </a:extLst>
            </p:cNvPr>
            <p:cNvSpPr/>
            <p:nvPr/>
          </p:nvSpPr>
          <p:spPr>
            <a:xfrm>
              <a:off x="4852416" y="3878721"/>
              <a:ext cx="1140112" cy="591795"/>
            </a:xfrm>
            <a:prstGeom prst="rect">
              <a:avLst/>
            </a:prstGeom>
            <a:solidFill>
              <a:schemeClr val="bg2">
                <a:lumMod val="10000"/>
                <a:lumOff val="9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0624" tIns="60624" rIns="60624" bIns="60624" numCol="1" spcCol="1270" anchor="ctr" anchorCtr="0">
              <a:noAutofit/>
            </a:bodyPr>
            <a:lstStyle/>
            <a:p>
              <a:pPr marL="0" lvl="0" indent="0" algn="ctr" defTabSz="400050">
                <a:lnSpc>
                  <a:spcPct val="90000"/>
                </a:lnSpc>
                <a:spcBef>
                  <a:spcPct val="0"/>
                </a:spcBef>
                <a:spcAft>
                  <a:spcPct val="35000"/>
                </a:spcAft>
                <a:buNone/>
              </a:pPr>
              <a:r>
                <a:rPr lang="es-ES" sz="800" b="1">
                  <a:solidFill>
                    <a:schemeClr val="bg2"/>
                  </a:solidFill>
                </a:rPr>
                <a:t>Priorización de datos, sistemas </a:t>
              </a:r>
              <a:br>
                <a:rPr lang="es-ES" sz="800" b="1">
                  <a:solidFill>
                    <a:schemeClr val="bg2"/>
                  </a:solidFill>
                </a:rPr>
              </a:br>
              <a:r>
                <a:rPr lang="es-ES" sz="800" b="1">
                  <a:solidFill>
                    <a:schemeClr val="bg2"/>
                  </a:solidFill>
                </a:rPr>
                <a:t>y necesidades</a:t>
              </a:r>
            </a:p>
          </p:txBody>
        </p:sp>
        <p:sp>
          <p:nvSpPr>
            <p:cNvPr id="55" name="Freeform: Shape 24">
              <a:extLst>
                <a:ext uri="{FF2B5EF4-FFF2-40B4-BE49-F238E27FC236}">
                  <a16:creationId xmlns:a16="http://schemas.microsoft.com/office/drawing/2014/main" id="{DF3DD01C-329B-4D5D-DB59-068FAB3380D2}"/>
                </a:ext>
              </a:extLst>
            </p:cNvPr>
            <p:cNvSpPr/>
            <p:nvPr/>
          </p:nvSpPr>
          <p:spPr>
            <a:xfrm>
              <a:off x="4447823" y="2160026"/>
              <a:ext cx="999332" cy="591795"/>
            </a:xfrm>
            <a:prstGeom prst="rect">
              <a:avLst/>
            </a:prstGeom>
            <a:solidFill>
              <a:schemeClr val="bg2">
                <a:lumMod val="10000"/>
                <a:lumOff val="9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5544" tIns="55544" rIns="55544" bIns="55544" numCol="1" spcCol="1270" anchor="ctr" anchorCtr="0">
              <a:noAutofit/>
            </a:bodyPr>
            <a:lstStyle/>
            <a:p>
              <a:pPr marL="0" lvl="0" indent="0" algn="ctr" defTabSz="311150">
                <a:lnSpc>
                  <a:spcPct val="90000"/>
                </a:lnSpc>
                <a:spcBef>
                  <a:spcPct val="0"/>
                </a:spcBef>
                <a:spcAft>
                  <a:spcPct val="35000"/>
                </a:spcAft>
                <a:buNone/>
              </a:pPr>
              <a:r>
                <a:rPr lang="es-ES" sz="800" b="1">
                  <a:solidFill>
                    <a:schemeClr val="bg2"/>
                  </a:solidFill>
                </a:rPr>
                <a:t>Comunicaciones y formación</a:t>
              </a:r>
            </a:p>
          </p:txBody>
        </p:sp>
        <p:sp>
          <p:nvSpPr>
            <p:cNvPr id="56" name="Freeform: Shape 26">
              <a:extLst>
                <a:ext uri="{FF2B5EF4-FFF2-40B4-BE49-F238E27FC236}">
                  <a16:creationId xmlns:a16="http://schemas.microsoft.com/office/drawing/2014/main" id="{7BEBA9D8-06CA-A0B2-1928-FE373FF0F6A9}"/>
                </a:ext>
              </a:extLst>
            </p:cNvPr>
            <p:cNvSpPr/>
            <p:nvPr/>
          </p:nvSpPr>
          <p:spPr>
            <a:xfrm>
              <a:off x="4447822" y="992972"/>
              <a:ext cx="999332" cy="777600"/>
            </a:xfrm>
            <a:prstGeom prst="rect">
              <a:avLst/>
            </a:prstGeom>
            <a:solidFill>
              <a:schemeClr val="bg2">
                <a:lumMod val="10000"/>
                <a:lumOff val="9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3164" tIns="63164" rIns="63164" bIns="63164" numCol="1" spcCol="1270" anchor="ctr" anchorCtr="0">
              <a:noAutofit/>
            </a:bodyPr>
            <a:lstStyle/>
            <a:p>
              <a:pPr marL="0" lvl="0" indent="0" algn="ctr" defTabSz="444500">
                <a:lnSpc>
                  <a:spcPct val="90000"/>
                </a:lnSpc>
                <a:spcBef>
                  <a:spcPct val="0"/>
                </a:spcBef>
                <a:spcAft>
                  <a:spcPct val="35000"/>
                </a:spcAft>
                <a:buNone/>
              </a:pPr>
              <a:r>
                <a:rPr lang="es-ES" sz="800" b="1" dirty="0">
                  <a:solidFill>
                    <a:schemeClr val="bg2"/>
                  </a:solidFill>
                </a:rPr>
                <a:t>Normativas y cumplimiento</a:t>
              </a:r>
            </a:p>
          </p:txBody>
        </p:sp>
        <p:sp>
          <p:nvSpPr>
            <p:cNvPr id="57" name="Freeform: Shape 28">
              <a:extLst>
                <a:ext uri="{FF2B5EF4-FFF2-40B4-BE49-F238E27FC236}">
                  <a16:creationId xmlns:a16="http://schemas.microsoft.com/office/drawing/2014/main" id="{1AE1EAB8-49AA-E5B3-2162-D7A562051B45}"/>
                </a:ext>
              </a:extLst>
            </p:cNvPr>
            <p:cNvSpPr/>
            <p:nvPr/>
          </p:nvSpPr>
          <p:spPr>
            <a:xfrm>
              <a:off x="4447663" y="2899147"/>
              <a:ext cx="999332" cy="591795"/>
            </a:xfrm>
            <a:prstGeom prst="rect">
              <a:avLst/>
            </a:prstGeom>
            <a:solidFill>
              <a:schemeClr val="bg2">
                <a:lumMod val="10000"/>
                <a:lumOff val="9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5544" tIns="55544" rIns="55544" bIns="55544" numCol="1" spcCol="1270" anchor="ctr" anchorCtr="0">
              <a:noAutofit/>
            </a:bodyPr>
            <a:lstStyle/>
            <a:p>
              <a:pPr marL="0" lvl="0" indent="0" algn="ctr" defTabSz="311150">
                <a:lnSpc>
                  <a:spcPct val="90000"/>
                </a:lnSpc>
                <a:spcBef>
                  <a:spcPct val="0"/>
                </a:spcBef>
                <a:spcAft>
                  <a:spcPct val="35000"/>
                </a:spcAft>
                <a:buNone/>
              </a:pPr>
              <a:r>
                <a:rPr lang="es-ES" sz="800" b="1" dirty="0">
                  <a:solidFill>
                    <a:schemeClr val="bg2"/>
                  </a:solidFill>
                </a:rPr>
                <a:t>Teletrabajo</a:t>
              </a:r>
            </a:p>
          </p:txBody>
        </p:sp>
        <p:sp>
          <p:nvSpPr>
            <p:cNvPr id="58" name="Freeform: Shape 29">
              <a:extLst>
                <a:ext uri="{FF2B5EF4-FFF2-40B4-BE49-F238E27FC236}">
                  <a16:creationId xmlns:a16="http://schemas.microsoft.com/office/drawing/2014/main" id="{ADD347AC-3545-3217-AEFF-85C485EC717B}"/>
                </a:ext>
              </a:extLst>
            </p:cNvPr>
            <p:cNvSpPr/>
            <p:nvPr/>
          </p:nvSpPr>
          <p:spPr>
            <a:xfrm>
              <a:off x="7832138" y="2899146"/>
              <a:ext cx="925200" cy="591795"/>
            </a:xfrm>
            <a:prstGeom prst="rect">
              <a:avLst/>
            </a:prstGeom>
            <a:solidFill>
              <a:schemeClr val="bg2">
                <a:lumMod val="10000"/>
                <a:lumOff val="9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5544" tIns="55544" rIns="55544" bIns="55544" numCol="1" spcCol="1270" anchor="ctr" anchorCtr="0">
              <a:noAutofit/>
            </a:bodyPr>
            <a:lstStyle/>
            <a:p>
              <a:pPr marL="0" lvl="0" indent="0" algn="ctr" defTabSz="311150">
                <a:lnSpc>
                  <a:spcPct val="90000"/>
                </a:lnSpc>
                <a:spcBef>
                  <a:spcPct val="0"/>
                </a:spcBef>
                <a:spcAft>
                  <a:spcPct val="35000"/>
                </a:spcAft>
                <a:buNone/>
              </a:pPr>
              <a:r>
                <a:rPr lang="es-ES" sz="800" b="1">
                  <a:solidFill>
                    <a:schemeClr val="bg2"/>
                  </a:solidFill>
                </a:rPr>
                <a:t>Protección de la cadena de suministro</a:t>
              </a:r>
            </a:p>
          </p:txBody>
        </p:sp>
        <p:sp>
          <p:nvSpPr>
            <p:cNvPr id="59" name="Freeform: Shape 30">
              <a:extLst>
                <a:ext uri="{FF2B5EF4-FFF2-40B4-BE49-F238E27FC236}">
                  <a16:creationId xmlns:a16="http://schemas.microsoft.com/office/drawing/2014/main" id="{7BF47280-BD47-7815-3FD3-DED6295E8941}"/>
                </a:ext>
              </a:extLst>
            </p:cNvPr>
            <p:cNvSpPr/>
            <p:nvPr/>
          </p:nvSpPr>
          <p:spPr>
            <a:xfrm>
              <a:off x="5632234" y="995498"/>
              <a:ext cx="925200" cy="776970"/>
            </a:xfrm>
            <a:prstGeom prst="rect">
              <a:avLst/>
            </a:prstGeom>
            <a:solidFill>
              <a:schemeClr val="bg2">
                <a:lumMod val="10000"/>
                <a:lumOff val="9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5544" tIns="55544" rIns="55544" bIns="55544" numCol="1" spcCol="1270" anchor="ctr" anchorCtr="0">
              <a:spAutoFit/>
            </a:bodyPr>
            <a:lstStyle/>
            <a:p>
              <a:pPr marL="0" lvl="0" indent="0" algn="ctr" defTabSz="311150">
                <a:lnSpc>
                  <a:spcPct val="90000"/>
                </a:lnSpc>
                <a:spcBef>
                  <a:spcPct val="0"/>
                </a:spcBef>
                <a:spcAft>
                  <a:spcPct val="35000"/>
                </a:spcAft>
                <a:buNone/>
              </a:pPr>
              <a:r>
                <a:rPr lang="es-ES" sz="800" b="1" dirty="0">
                  <a:solidFill>
                    <a:schemeClr val="bg2"/>
                  </a:solidFill>
                </a:rPr>
                <a:t>Mejor planificación para las personas (nivel empresarial y personal)</a:t>
              </a:r>
            </a:p>
          </p:txBody>
        </p:sp>
        <p:sp>
          <p:nvSpPr>
            <p:cNvPr id="60" name="Freeform: Shape 39">
              <a:extLst>
                <a:ext uri="{FF2B5EF4-FFF2-40B4-BE49-F238E27FC236}">
                  <a16:creationId xmlns:a16="http://schemas.microsoft.com/office/drawing/2014/main" id="{35DBAAB8-1255-87BE-26EF-4E834F49CDDF}"/>
                </a:ext>
              </a:extLst>
            </p:cNvPr>
            <p:cNvSpPr/>
            <p:nvPr/>
          </p:nvSpPr>
          <p:spPr>
            <a:xfrm>
              <a:off x="6182913" y="3896324"/>
              <a:ext cx="925200" cy="591795"/>
            </a:xfrm>
            <a:prstGeom prst="rect">
              <a:avLst/>
            </a:prstGeom>
            <a:solidFill>
              <a:schemeClr val="bg2">
                <a:lumMod val="10000"/>
                <a:lumOff val="9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8084" tIns="58084" rIns="58084" bIns="58084" numCol="1" spcCol="1270" anchor="ctr" anchorCtr="0">
              <a:noAutofit/>
            </a:bodyPr>
            <a:lstStyle/>
            <a:p>
              <a:pPr marL="0" lvl="0" indent="0" algn="ctr" defTabSz="355600">
                <a:lnSpc>
                  <a:spcPct val="90000"/>
                </a:lnSpc>
                <a:spcBef>
                  <a:spcPct val="0"/>
                </a:spcBef>
                <a:spcAft>
                  <a:spcPct val="35000"/>
                </a:spcAft>
                <a:buNone/>
              </a:pPr>
              <a:r>
                <a:rPr lang="es-ES" sz="800" b="1">
                  <a:solidFill>
                    <a:schemeClr val="bg2"/>
                  </a:solidFill>
                </a:rPr>
                <a:t>Documentación, automatización </a:t>
              </a:r>
              <a:br>
                <a:rPr lang="es-ES" sz="800" b="1">
                  <a:solidFill>
                    <a:schemeClr val="bg2"/>
                  </a:solidFill>
                </a:rPr>
              </a:br>
              <a:r>
                <a:rPr lang="es-ES" sz="800" b="1">
                  <a:solidFill>
                    <a:schemeClr val="bg2"/>
                  </a:solidFill>
                </a:rPr>
                <a:t>y pruebas</a:t>
              </a:r>
            </a:p>
          </p:txBody>
        </p:sp>
        <p:cxnSp>
          <p:nvCxnSpPr>
            <p:cNvPr id="61" name="Straight Connector 110">
              <a:extLst>
                <a:ext uri="{FF2B5EF4-FFF2-40B4-BE49-F238E27FC236}">
                  <a16:creationId xmlns:a16="http://schemas.microsoft.com/office/drawing/2014/main" id="{8925148B-2617-008F-4601-2E99CFB47282}"/>
                </a:ext>
              </a:extLst>
            </p:cNvPr>
            <p:cNvCxnSpPr>
              <a:cxnSpLocks/>
            </p:cNvCxnSpPr>
            <p:nvPr/>
          </p:nvCxnSpPr>
          <p:spPr>
            <a:xfrm>
              <a:off x="5675775" y="2832636"/>
              <a:ext cx="1941426"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Elbow Connector 120">
              <a:extLst>
                <a:ext uri="{FF2B5EF4-FFF2-40B4-BE49-F238E27FC236}">
                  <a16:creationId xmlns:a16="http://schemas.microsoft.com/office/drawing/2014/main" id="{14AE5DE2-CFEB-0085-FE23-8CAC4C5B4876}"/>
                </a:ext>
              </a:extLst>
            </p:cNvPr>
            <p:cNvCxnSpPr>
              <a:cxnSpLocks/>
              <a:stCxn id="59" idx="2"/>
              <a:endCxn id="49" idx="2"/>
            </p:cNvCxnSpPr>
            <p:nvPr/>
          </p:nvCxnSpPr>
          <p:spPr>
            <a:xfrm rot="5400000" flipH="1" flipV="1">
              <a:off x="6651182" y="1214223"/>
              <a:ext cx="1896" cy="1114593"/>
            </a:xfrm>
            <a:prstGeom prst="bentConnector3">
              <a:avLst>
                <a:gd name="adj1" fmla="val -12056962"/>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Freeform: Shape 12">
              <a:extLst>
                <a:ext uri="{FF2B5EF4-FFF2-40B4-BE49-F238E27FC236}">
                  <a16:creationId xmlns:a16="http://schemas.microsoft.com/office/drawing/2014/main" id="{BA59F173-3FFF-26FD-F0DF-75A6F6961820}"/>
                </a:ext>
              </a:extLst>
            </p:cNvPr>
            <p:cNvSpPr/>
            <p:nvPr/>
          </p:nvSpPr>
          <p:spPr>
            <a:xfrm>
              <a:off x="5890826" y="2556468"/>
              <a:ext cx="1525275" cy="538034"/>
            </a:xfrm>
            <a:prstGeom prst="rect">
              <a:avLst/>
            </a:prstGeom>
            <a:solidFill>
              <a:schemeClr val="tx2"/>
            </a:solidFill>
            <a:ln>
              <a:no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97004" tIns="97004" rIns="97004" bIns="97004" numCol="1" spcCol="1270" anchor="ctr" anchorCtr="0">
              <a:noAutofit/>
            </a:bodyPr>
            <a:lstStyle/>
            <a:p>
              <a:pPr marL="0" lvl="0" indent="0" algn="ctr" defTabSz="711200">
                <a:spcBef>
                  <a:spcPct val="0"/>
                </a:spcBef>
                <a:buNone/>
              </a:pPr>
              <a:r>
                <a:rPr lang="es-ES" sz="1100" b="1" dirty="0"/>
                <a:t>Consideraciones</a:t>
              </a:r>
            </a:p>
            <a:p>
              <a:pPr marL="0" lvl="0" indent="0" algn="ctr" defTabSz="711200">
                <a:spcBef>
                  <a:spcPct val="0"/>
                </a:spcBef>
                <a:buNone/>
              </a:pPr>
              <a:r>
                <a:rPr lang="es-ES" sz="1100" b="1" dirty="0"/>
                <a:t>para el nuevo mundo</a:t>
              </a:r>
            </a:p>
          </p:txBody>
        </p:sp>
      </p:grpSp>
      <p:pic>
        <p:nvPicPr>
          <p:cNvPr id="96" name="Graphic 171">
            <a:extLst>
              <a:ext uri="{FF2B5EF4-FFF2-40B4-BE49-F238E27FC236}">
                <a16:creationId xmlns:a16="http://schemas.microsoft.com/office/drawing/2014/main" id="{71929204-B756-47E8-3413-1AF5DE6C856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8365" y="2756242"/>
            <a:ext cx="644093" cy="644093"/>
          </a:xfrm>
          <a:prstGeom prst="rect">
            <a:avLst/>
          </a:prstGeom>
        </p:spPr>
      </p:pic>
      <p:sp>
        <p:nvSpPr>
          <p:cNvPr id="97" name="Content Placeholder 2">
            <a:extLst>
              <a:ext uri="{FF2B5EF4-FFF2-40B4-BE49-F238E27FC236}">
                <a16:creationId xmlns:a16="http://schemas.microsoft.com/office/drawing/2014/main" id="{CD0CE6B7-7FD5-1FDE-B255-55AB2733E282}"/>
              </a:ext>
            </a:extLst>
          </p:cNvPr>
          <p:cNvSpPr txBox="1">
            <a:spLocks/>
          </p:cNvSpPr>
          <p:nvPr/>
        </p:nvSpPr>
        <p:spPr>
          <a:xfrm>
            <a:off x="381302" y="3425247"/>
            <a:ext cx="3458688" cy="930026"/>
          </a:xfrm>
          <a:prstGeom prst="rect">
            <a:avLst/>
          </a:prstGeom>
        </p:spPr>
        <p:txBody>
          <a:bodyPr lIns="0" tIns="0" rIns="0" bIns="0">
            <a:noAutofit/>
          </a:bodyPr>
          <a:lstStyle>
            <a:lvl1pPr marL="144000" indent="-144000" algn="l" defTabSz="685800" rtl="0" eaLnBrk="1" latinLnBrk="0" hangingPunct="1">
              <a:lnSpc>
                <a:spcPct val="100000"/>
              </a:lnSpc>
              <a:spcBef>
                <a:spcPts val="600"/>
              </a:spcBef>
              <a:buFont typeface="Wingdings" panose="05000000000000000000" pitchFamily="2" charset="2"/>
              <a:buChar char="§"/>
              <a:defRPr sz="1200" kern="1200">
                <a:solidFill>
                  <a:schemeClr val="bg2"/>
                </a:solidFill>
                <a:latin typeface="+mj-lt"/>
                <a:ea typeface="+mn-ea"/>
                <a:cs typeface="+mn-cs"/>
              </a:defRPr>
            </a:lvl1pPr>
            <a:lvl2pPr marL="288000" indent="-144000" algn="l" defTabSz="685800" rtl="0" eaLnBrk="1" latinLnBrk="0" hangingPunct="1">
              <a:lnSpc>
                <a:spcPct val="100000"/>
              </a:lnSpc>
              <a:spcBef>
                <a:spcPts val="600"/>
              </a:spcBef>
              <a:buSzPct val="100000"/>
              <a:buFont typeface="Arial" panose="020B0604020202020204" pitchFamily="34" charset="0"/>
              <a:buChar char="•"/>
              <a:defRPr sz="1200" kern="1200">
                <a:solidFill>
                  <a:schemeClr val="bg2"/>
                </a:solidFill>
                <a:latin typeface="+mj-lt"/>
                <a:ea typeface="+mn-ea"/>
                <a:cs typeface="+mn-cs"/>
              </a:defRPr>
            </a:lvl2pPr>
            <a:lvl3pPr marL="504000" indent="-216000" algn="l" defTabSz="685800" rtl="0" eaLnBrk="1" latinLnBrk="0" hangingPunct="1">
              <a:lnSpc>
                <a:spcPct val="100000"/>
              </a:lnSpc>
              <a:spcBef>
                <a:spcPts val="600"/>
              </a:spcBef>
              <a:buFont typeface="+mj-lt"/>
              <a:buAutoNum type="alphaLcParenR"/>
              <a:defRPr sz="1200" kern="1200">
                <a:solidFill>
                  <a:schemeClr val="bg2"/>
                </a:solidFill>
                <a:latin typeface="+mj-lt"/>
                <a:ea typeface="+mn-ea"/>
                <a:cs typeface="+mn-cs"/>
              </a:defRPr>
            </a:lvl3pPr>
            <a:lvl4pPr marL="648000" indent="-144000" algn="l" defTabSz="685800" rtl="0" eaLnBrk="1" latinLnBrk="0" hangingPunct="1">
              <a:lnSpc>
                <a:spcPct val="100000"/>
              </a:lnSpc>
              <a:spcBef>
                <a:spcPts val="600"/>
              </a:spcBef>
              <a:buSzPct val="90000"/>
              <a:buFont typeface="+mj-lt"/>
              <a:buAutoNum type="romanLcPeriod"/>
              <a:defRPr sz="1200" kern="1200">
                <a:solidFill>
                  <a:schemeClr val="bg2"/>
                </a:solidFill>
                <a:latin typeface="+mj-lt"/>
                <a:ea typeface="+mn-ea"/>
                <a:cs typeface="+mn-cs"/>
              </a:defRPr>
            </a:lvl4pPr>
            <a:lvl5pPr marL="792000" indent="-144000" algn="l" defTabSz="685800" rtl="0" eaLnBrk="1" latinLnBrk="0" hangingPunct="1">
              <a:lnSpc>
                <a:spcPct val="100000"/>
              </a:lnSpc>
              <a:spcBef>
                <a:spcPts val="600"/>
              </a:spcBef>
              <a:buFont typeface="Arial" panose="020B0604020202020204" pitchFamily="34" charset="0"/>
              <a:buChar char="•"/>
              <a:defRPr sz="1200" kern="1200">
                <a:solidFill>
                  <a:schemeClr val="bg2"/>
                </a:solidFill>
                <a:latin typeface="+mj-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bg2"/>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indent="0">
              <a:buNone/>
            </a:pPr>
            <a:r>
              <a:rPr lang="es-ES" sz="1400" b="1" dirty="0">
                <a:solidFill>
                  <a:schemeClr val="tx2"/>
                </a:solidFill>
              </a:rPr>
              <a:t>Cuando dispone de una plataforma completa, accede a un poder real: </a:t>
            </a:r>
            <a:br>
              <a:rPr lang="es-ES" sz="1400" b="1" dirty="0">
                <a:solidFill>
                  <a:schemeClr val="tx2"/>
                </a:solidFill>
              </a:rPr>
            </a:br>
            <a:r>
              <a:rPr lang="es-ES" sz="1400" b="1" dirty="0">
                <a:solidFill>
                  <a:schemeClr val="tx2"/>
                </a:solidFill>
              </a:rPr>
              <a:t>da igual dónde se encuentren sus clientes y qué dispositivos utilicen.</a:t>
            </a:r>
          </a:p>
        </p:txBody>
      </p:sp>
    </p:spTree>
    <p:extLst>
      <p:ext uri="{BB962C8B-B14F-4D97-AF65-F5344CB8AC3E}">
        <p14:creationId xmlns:p14="http://schemas.microsoft.com/office/powerpoint/2010/main" val="464098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41">
            <a:extLst>
              <a:ext uri="{FF2B5EF4-FFF2-40B4-BE49-F238E27FC236}">
                <a16:creationId xmlns:a16="http://schemas.microsoft.com/office/drawing/2014/main" id="{B0973B49-A392-6F80-923F-922956BD7B29}"/>
              </a:ext>
            </a:extLst>
          </p:cNvPr>
          <p:cNvSpPr/>
          <p:nvPr/>
        </p:nvSpPr>
        <p:spPr>
          <a:xfrm>
            <a:off x="3997880" y="1116013"/>
            <a:ext cx="4739824" cy="3240087"/>
          </a:xfrm>
          <a:prstGeom prst="rect">
            <a:avLst/>
          </a:prstGeom>
          <a:solidFill>
            <a:srgbClr val="EFF6FF"/>
          </a:solidFill>
          <a:ln>
            <a:solidFill>
              <a:schemeClr val="accent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ru-RU" sz="3200" dirty="0">
              <a:solidFill>
                <a:schemeClr val="bg2"/>
              </a:solidFill>
            </a:endParaRPr>
          </a:p>
        </p:txBody>
      </p:sp>
      <p:sp>
        <p:nvSpPr>
          <p:cNvPr id="10" name="Прямоугольник 24">
            <a:extLst>
              <a:ext uri="{FF2B5EF4-FFF2-40B4-BE49-F238E27FC236}">
                <a16:creationId xmlns:a16="http://schemas.microsoft.com/office/drawing/2014/main" id="{0852B84C-DCE2-9F26-2E8E-FDA892C86DAF}"/>
              </a:ext>
            </a:extLst>
          </p:cNvPr>
          <p:cNvSpPr/>
          <p:nvPr/>
        </p:nvSpPr>
        <p:spPr>
          <a:xfrm>
            <a:off x="374650" y="1116013"/>
            <a:ext cx="3430447" cy="3240087"/>
          </a:xfrm>
          <a:prstGeom prst="rect">
            <a:avLst/>
          </a:prstGeom>
          <a:noFill/>
          <a:ln>
            <a:solidFill>
              <a:schemeClr val="accent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ru-RU" sz="3200" dirty="0">
              <a:solidFill>
                <a:schemeClr val="bg2"/>
              </a:solidFill>
            </a:endParaRPr>
          </a:p>
        </p:txBody>
      </p:sp>
      <p:sp>
        <p:nvSpPr>
          <p:cNvPr id="11" name="Title 1">
            <a:extLst>
              <a:ext uri="{FF2B5EF4-FFF2-40B4-BE49-F238E27FC236}">
                <a16:creationId xmlns:a16="http://schemas.microsoft.com/office/drawing/2014/main" id="{43CF3657-D72A-58E6-5759-6BD34C09FCB8}"/>
              </a:ext>
            </a:extLst>
          </p:cNvPr>
          <p:cNvSpPr>
            <a:spLocks noGrp="1"/>
          </p:cNvSpPr>
          <p:nvPr>
            <p:ph type="title"/>
          </p:nvPr>
        </p:nvSpPr>
        <p:spPr>
          <a:xfrm>
            <a:off x="383607" y="237317"/>
            <a:ext cx="8365106" cy="353698"/>
          </a:xfrm>
        </p:spPr>
        <p:txBody>
          <a:bodyPr/>
          <a:lstStyle/>
          <a:p>
            <a:pPr algn="ctr"/>
            <a:r>
              <a:rPr lang="es-ES" sz="2400"/>
              <a:t>La copia de seguridad no es recuperación ante desastres</a:t>
            </a:r>
          </a:p>
        </p:txBody>
      </p:sp>
      <p:sp>
        <p:nvSpPr>
          <p:cNvPr id="12" name="Текст 12">
            <a:extLst>
              <a:ext uri="{FF2B5EF4-FFF2-40B4-BE49-F238E27FC236}">
                <a16:creationId xmlns:a16="http://schemas.microsoft.com/office/drawing/2014/main" id="{A321B4E5-6269-2491-8ED6-65F06FF89612}"/>
              </a:ext>
            </a:extLst>
          </p:cNvPr>
          <p:cNvSpPr>
            <a:spLocks noGrp="1"/>
          </p:cNvSpPr>
          <p:nvPr>
            <p:ph type="body" sz="quarter" idx="12"/>
          </p:nvPr>
        </p:nvSpPr>
        <p:spPr>
          <a:xfrm>
            <a:off x="98425" y="-813859"/>
            <a:ext cx="1260000" cy="468000"/>
          </a:xfrm>
        </p:spPr>
        <p:txBody>
          <a:bodyPr/>
          <a:lstStyle/>
          <a:p>
            <a:endParaRPr lang="ru-RU"/>
          </a:p>
        </p:txBody>
      </p:sp>
      <p:sp>
        <p:nvSpPr>
          <p:cNvPr id="19" name="Текст 13">
            <a:extLst>
              <a:ext uri="{FF2B5EF4-FFF2-40B4-BE49-F238E27FC236}">
                <a16:creationId xmlns:a16="http://schemas.microsoft.com/office/drawing/2014/main" id="{D9A6685C-D02E-8026-8688-FFBADB3E4317}"/>
              </a:ext>
            </a:extLst>
          </p:cNvPr>
          <p:cNvSpPr>
            <a:spLocks noGrp="1"/>
          </p:cNvSpPr>
          <p:nvPr>
            <p:ph type="body" sz="quarter" idx="13"/>
          </p:nvPr>
        </p:nvSpPr>
        <p:spPr>
          <a:xfrm>
            <a:off x="1379892" y="-813859"/>
            <a:ext cx="1260000" cy="468000"/>
          </a:xfrm>
        </p:spPr>
        <p:txBody>
          <a:bodyPr/>
          <a:lstStyle/>
          <a:p>
            <a:endParaRPr lang="ru-RU"/>
          </a:p>
        </p:txBody>
      </p:sp>
      <p:sp>
        <p:nvSpPr>
          <p:cNvPr id="23" name="Текст 14">
            <a:extLst>
              <a:ext uri="{FF2B5EF4-FFF2-40B4-BE49-F238E27FC236}">
                <a16:creationId xmlns:a16="http://schemas.microsoft.com/office/drawing/2014/main" id="{AAD0A2DD-38CE-4F8D-6338-8508A8DDC134}"/>
              </a:ext>
            </a:extLst>
          </p:cNvPr>
          <p:cNvSpPr>
            <a:spLocks noGrp="1"/>
          </p:cNvSpPr>
          <p:nvPr>
            <p:ph type="body" sz="quarter" idx="14"/>
          </p:nvPr>
        </p:nvSpPr>
        <p:spPr>
          <a:xfrm>
            <a:off x="2661359" y="-813859"/>
            <a:ext cx="1260000" cy="468000"/>
          </a:xfrm>
        </p:spPr>
        <p:txBody>
          <a:bodyPr/>
          <a:lstStyle/>
          <a:p>
            <a:endParaRPr lang="ru-RU"/>
          </a:p>
        </p:txBody>
      </p:sp>
      <p:sp>
        <p:nvSpPr>
          <p:cNvPr id="24" name="Текст 15">
            <a:extLst>
              <a:ext uri="{FF2B5EF4-FFF2-40B4-BE49-F238E27FC236}">
                <a16:creationId xmlns:a16="http://schemas.microsoft.com/office/drawing/2014/main" id="{0328CDAE-175F-26FA-FA7C-D5D9887EC59F}"/>
              </a:ext>
            </a:extLst>
          </p:cNvPr>
          <p:cNvSpPr>
            <a:spLocks noGrp="1"/>
          </p:cNvSpPr>
          <p:nvPr>
            <p:ph type="body" sz="quarter" idx="15"/>
          </p:nvPr>
        </p:nvSpPr>
        <p:spPr>
          <a:xfrm>
            <a:off x="3942826" y="-813859"/>
            <a:ext cx="1260000" cy="468000"/>
          </a:xfrm>
        </p:spPr>
        <p:txBody>
          <a:bodyPr/>
          <a:lstStyle/>
          <a:p>
            <a:endParaRPr lang="ru-RU"/>
          </a:p>
        </p:txBody>
      </p:sp>
      <p:sp>
        <p:nvSpPr>
          <p:cNvPr id="26" name="Текст 16">
            <a:extLst>
              <a:ext uri="{FF2B5EF4-FFF2-40B4-BE49-F238E27FC236}">
                <a16:creationId xmlns:a16="http://schemas.microsoft.com/office/drawing/2014/main" id="{AB3FC59A-9298-C59F-6B1C-85E29846C6BF}"/>
              </a:ext>
            </a:extLst>
          </p:cNvPr>
          <p:cNvSpPr>
            <a:spLocks noGrp="1"/>
          </p:cNvSpPr>
          <p:nvPr>
            <p:ph type="body" sz="quarter" idx="16"/>
          </p:nvPr>
        </p:nvSpPr>
        <p:spPr>
          <a:xfrm>
            <a:off x="6505760" y="-813859"/>
            <a:ext cx="1260000" cy="468000"/>
          </a:xfrm>
        </p:spPr>
        <p:txBody>
          <a:bodyPr/>
          <a:lstStyle/>
          <a:p>
            <a:endParaRPr lang="ru-RU"/>
          </a:p>
        </p:txBody>
      </p:sp>
      <p:sp>
        <p:nvSpPr>
          <p:cNvPr id="27" name="Текст 17">
            <a:extLst>
              <a:ext uri="{FF2B5EF4-FFF2-40B4-BE49-F238E27FC236}">
                <a16:creationId xmlns:a16="http://schemas.microsoft.com/office/drawing/2014/main" id="{6C2ED8F4-A7DA-9AA7-BAB4-327260C186E0}"/>
              </a:ext>
            </a:extLst>
          </p:cNvPr>
          <p:cNvSpPr>
            <a:spLocks noGrp="1"/>
          </p:cNvSpPr>
          <p:nvPr>
            <p:ph type="body" sz="quarter" idx="17"/>
          </p:nvPr>
        </p:nvSpPr>
        <p:spPr>
          <a:xfrm>
            <a:off x="7787230" y="-813859"/>
            <a:ext cx="1260000" cy="468000"/>
          </a:xfrm>
        </p:spPr>
        <p:txBody>
          <a:bodyPr/>
          <a:lstStyle/>
          <a:p>
            <a:endParaRPr lang="ru-RU"/>
          </a:p>
        </p:txBody>
      </p:sp>
      <p:sp>
        <p:nvSpPr>
          <p:cNvPr id="28" name="Текст 19">
            <a:extLst>
              <a:ext uri="{FF2B5EF4-FFF2-40B4-BE49-F238E27FC236}">
                <a16:creationId xmlns:a16="http://schemas.microsoft.com/office/drawing/2014/main" id="{F046213E-0D9E-977B-C46B-438E6A33FE08}"/>
              </a:ext>
            </a:extLst>
          </p:cNvPr>
          <p:cNvSpPr>
            <a:spLocks noGrp="1"/>
          </p:cNvSpPr>
          <p:nvPr>
            <p:ph type="body" sz="quarter" idx="21"/>
          </p:nvPr>
        </p:nvSpPr>
        <p:spPr>
          <a:xfrm>
            <a:off x="5224293" y="-813859"/>
            <a:ext cx="1260000" cy="468000"/>
          </a:xfrm>
        </p:spPr>
        <p:txBody>
          <a:bodyPr/>
          <a:lstStyle/>
          <a:p>
            <a:endParaRPr lang="ru-RU"/>
          </a:p>
        </p:txBody>
      </p:sp>
      <p:sp>
        <p:nvSpPr>
          <p:cNvPr id="29" name="Текст 20">
            <a:extLst>
              <a:ext uri="{FF2B5EF4-FFF2-40B4-BE49-F238E27FC236}">
                <a16:creationId xmlns:a16="http://schemas.microsoft.com/office/drawing/2014/main" id="{8B08FDAD-DBE3-F9F6-0A09-A5B8E5243EE9}"/>
              </a:ext>
            </a:extLst>
          </p:cNvPr>
          <p:cNvSpPr>
            <a:spLocks noGrp="1"/>
          </p:cNvSpPr>
          <p:nvPr>
            <p:ph type="body" sz="quarter" idx="22"/>
          </p:nvPr>
        </p:nvSpPr>
        <p:spPr>
          <a:xfrm>
            <a:off x="523659" y="965200"/>
            <a:ext cx="3115653" cy="360000"/>
          </a:xfrm>
        </p:spPr>
        <p:txBody>
          <a:bodyPr/>
          <a:lstStyle/>
          <a:p>
            <a:r>
              <a:rPr lang="es-ES" sz="1800"/>
              <a:t>Copia de seguridad</a:t>
            </a:r>
          </a:p>
        </p:txBody>
      </p:sp>
      <p:sp>
        <p:nvSpPr>
          <p:cNvPr id="31" name="Текст 21">
            <a:extLst>
              <a:ext uri="{FF2B5EF4-FFF2-40B4-BE49-F238E27FC236}">
                <a16:creationId xmlns:a16="http://schemas.microsoft.com/office/drawing/2014/main" id="{87C39EEA-DCDA-6830-FDCE-ACE5C4A2A97D}"/>
              </a:ext>
            </a:extLst>
          </p:cNvPr>
          <p:cNvSpPr>
            <a:spLocks noGrp="1"/>
          </p:cNvSpPr>
          <p:nvPr>
            <p:ph type="body" sz="quarter" idx="23"/>
          </p:nvPr>
        </p:nvSpPr>
        <p:spPr>
          <a:xfrm>
            <a:off x="4157473" y="965200"/>
            <a:ext cx="4419600" cy="360000"/>
          </a:xfrm>
        </p:spPr>
        <p:txBody>
          <a:bodyPr/>
          <a:lstStyle/>
          <a:p>
            <a:r>
              <a:rPr lang="es-ES" sz="1800"/>
              <a:t>Recuperación ante desastres</a:t>
            </a:r>
          </a:p>
        </p:txBody>
      </p:sp>
      <p:sp>
        <p:nvSpPr>
          <p:cNvPr id="32" name="TextBox 36">
            <a:extLst>
              <a:ext uri="{FF2B5EF4-FFF2-40B4-BE49-F238E27FC236}">
                <a16:creationId xmlns:a16="http://schemas.microsoft.com/office/drawing/2014/main" id="{424C8F78-1A37-3070-B6B3-08480B4D1B0B}"/>
              </a:ext>
            </a:extLst>
          </p:cNvPr>
          <p:cNvSpPr txBox="1"/>
          <p:nvPr/>
        </p:nvSpPr>
        <p:spPr>
          <a:xfrm>
            <a:off x="739313" y="3098192"/>
            <a:ext cx="981037" cy="286232"/>
          </a:xfrm>
          <a:prstGeom prst="rect">
            <a:avLst/>
          </a:prstGeom>
          <a:noFill/>
        </p:spPr>
        <p:txBody>
          <a:bodyPr wrap="square" rtlCol="0">
            <a:spAutoFit/>
          </a:bodyPr>
          <a:lstStyle/>
          <a:p>
            <a:pPr algn="ctr">
              <a:lnSpc>
                <a:spcPct val="90000"/>
              </a:lnSpc>
            </a:pPr>
            <a:r>
              <a:rPr lang="es-ES" sz="1400">
                <a:solidFill>
                  <a:srgbClr val="002060"/>
                </a:solidFill>
                <a:latin typeface="+mj-lt"/>
              </a:rPr>
              <a:t>Sus datos</a:t>
            </a:r>
          </a:p>
        </p:txBody>
      </p:sp>
      <p:sp>
        <p:nvSpPr>
          <p:cNvPr id="35" name="TextBox 38">
            <a:extLst>
              <a:ext uri="{FF2B5EF4-FFF2-40B4-BE49-F238E27FC236}">
                <a16:creationId xmlns:a16="http://schemas.microsoft.com/office/drawing/2014/main" id="{6C4D2F98-5DE8-56C9-DD0C-62099E774ABF}"/>
              </a:ext>
            </a:extLst>
          </p:cNvPr>
          <p:cNvSpPr txBox="1"/>
          <p:nvPr/>
        </p:nvSpPr>
        <p:spPr>
          <a:xfrm>
            <a:off x="2089420" y="3098191"/>
            <a:ext cx="1565566" cy="480131"/>
          </a:xfrm>
          <a:prstGeom prst="rect">
            <a:avLst/>
          </a:prstGeom>
          <a:noFill/>
        </p:spPr>
        <p:txBody>
          <a:bodyPr wrap="square" rtlCol="0">
            <a:spAutoFit/>
          </a:bodyPr>
          <a:lstStyle/>
          <a:p>
            <a:pPr algn="ctr">
              <a:lnSpc>
                <a:spcPct val="90000"/>
              </a:lnSpc>
            </a:pPr>
            <a:r>
              <a:rPr lang="es-ES" sz="1400">
                <a:solidFill>
                  <a:srgbClr val="002060"/>
                </a:solidFill>
                <a:latin typeface="+mj-lt"/>
              </a:rPr>
              <a:t>Datos de copia</a:t>
            </a:r>
            <a:br>
              <a:rPr lang="es-ES" sz="1400">
                <a:solidFill>
                  <a:srgbClr val="002060"/>
                </a:solidFill>
                <a:latin typeface="+mj-lt"/>
              </a:rPr>
            </a:br>
            <a:r>
              <a:rPr lang="es-ES" sz="1400">
                <a:solidFill>
                  <a:srgbClr val="002060"/>
                </a:solidFill>
                <a:latin typeface="+mj-lt"/>
              </a:rPr>
              <a:t>de seguridad</a:t>
            </a:r>
          </a:p>
        </p:txBody>
      </p:sp>
      <p:pic>
        <p:nvPicPr>
          <p:cNvPr id="36" name="Graphic 36">
            <a:extLst>
              <a:ext uri="{FF2B5EF4-FFF2-40B4-BE49-F238E27FC236}">
                <a16:creationId xmlns:a16="http://schemas.microsoft.com/office/drawing/2014/main" id="{4E96C562-2955-9CB1-0350-FAE6CFDD13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65910" y="2087609"/>
            <a:ext cx="612586" cy="859769"/>
          </a:xfrm>
          <a:prstGeom prst="rect">
            <a:avLst/>
          </a:prstGeom>
        </p:spPr>
      </p:pic>
      <p:pic>
        <p:nvPicPr>
          <p:cNvPr id="41" name="Graphic 43">
            <a:extLst>
              <a:ext uri="{FF2B5EF4-FFF2-40B4-BE49-F238E27FC236}">
                <a16:creationId xmlns:a16="http://schemas.microsoft.com/office/drawing/2014/main" id="{1172A999-DEE5-B947-0146-76F7276788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8405" y="2101725"/>
            <a:ext cx="582854" cy="818041"/>
          </a:xfrm>
          <a:prstGeom prst="rect">
            <a:avLst/>
          </a:prstGeom>
        </p:spPr>
      </p:pic>
      <p:pic>
        <p:nvPicPr>
          <p:cNvPr id="44" name="Graphic 43">
            <a:extLst>
              <a:ext uri="{FF2B5EF4-FFF2-40B4-BE49-F238E27FC236}">
                <a16:creationId xmlns:a16="http://schemas.microsoft.com/office/drawing/2014/main" id="{1DA3A579-CD32-5FD0-4720-E2322A2989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34798" y="2101724"/>
            <a:ext cx="582854" cy="818041"/>
          </a:xfrm>
          <a:prstGeom prst="rect">
            <a:avLst/>
          </a:prstGeom>
        </p:spPr>
      </p:pic>
      <p:sp>
        <p:nvSpPr>
          <p:cNvPr id="47" name="TextBox 44">
            <a:extLst>
              <a:ext uri="{FF2B5EF4-FFF2-40B4-BE49-F238E27FC236}">
                <a16:creationId xmlns:a16="http://schemas.microsoft.com/office/drawing/2014/main" id="{9C750016-CF38-DD97-C51E-975ACCDF3C8C}"/>
              </a:ext>
            </a:extLst>
          </p:cNvPr>
          <p:cNvSpPr txBox="1"/>
          <p:nvPr/>
        </p:nvSpPr>
        <p:spPr>
          <a:xfrm>
            <a:off x="4216665" y="3096749"/>
            <a:ext cx="981037" cy="286232"/>
          </a:xfrm>
          <a:prstGeom prst="rect">
            <a:avLst/>
          </a:prstGeom>
          <a:noFill/>
        </p:spPr>
        <p:txBody>
          <a:bodyPr wrap="square" rtlCol="0">
            <a:spAutoFit/>
          </a:bodyPr>
          <a:lstStyle/>
          <a:p>
            <a:pPr algn="ctr">
              <a:lnSpc>
                <a:spcPct val="90000"/>
              </a:lnSpc>
            </a:pPr>
            <a:r>
              <a:rPr lang="es-ES" sz="1400">
                <a:solidFill>
                  <a:srgbClr val="002060"/>
                </a:solidFill>
                <a:latin typeface="+mj-lt"/>
              </a:rPr>
              <a:t>Sus datos</a:t>
            </a:r>
          </a:p>
        </p:txBody>
      </p:sp>
      <p:pic>
        <p:nvPicPr>
          <p:cNvPr id="48" name="Graphic 36">
            <a:extLst>
              <a:ext uri="{FF2B5EF4-FFF2-40B4-BE49-F238E27FC236}">
                <a16:creationId xmlns:a16="http://schemas.microsoft.com/office/drawing/2014/main" id="{23CF8948-F845-BAFF-4CA3-98668F9059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48619" y="2087608"/>
            <a:ext cx="612586" cy="859769"/>
          </a:xfrm>
          <a:prstGeom prst="rect">
            <a:avLst/>
          </a:prstGeom>
        </p:spPr>
      </p:pic>
      <p:sp>
        <p:nvSpPr>
          <p:cNvPr id="50" name="Знак ''плюс'' 33">
            <a:extLst>
              <a:ext uri="{FF2B5EF4-FFF2-40B4-BE49-F238E27FC236}">
                <a16:creationId xmlns:a16="http://schemas.microsoft.com/office/drawing/2014/main" id="{9F3F5623-54DF-F55F-1A5F-BEC330FA00E3}"/>
              </a:ext>
            </a:extLst>
          </p:cNvPr>
          <p:cNvSpPr/>
          <p:nvPr/>
        </p:nvSpPr>
        <p:spPr>
          <a:xfrm>
            <a:off x="6760493" y="2301364"/>
            <a:ext cx="432256" cy="432256"/>
          </a:xfrm>
          <a:prstGeom prst="mathPlus">
            <a:avLst>
              <a:gd name="adj1" fmla="val 6029"/>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ru-RU" sz="3200" dirty="0">
              <a:solidFill>
                <a:schemeClr val="bg2"/>
              </a:solidFill>
            </a:endParaRPr>
          </a:p>
        </p:txBody>
      </p:sp>
      <p:pic>
        <p:nvPicPr>
          <p:cNvPr id="51" name="Graphic 141">
            <a:extLst>
              <a:ext uri="{FF2B5EF4-FFF2-40B4-BE49-F238E27FC236}">
                <a16:creationId xmlns:a16="http://schemas.microsoft.com/office/drawing/2014/main" id="{97FCCAD5-13EC-A896-4232-84B729554AA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57996" y="2211753"/>
            <a:ext cx="958540" cy="708012"/>
          </a:xfrm>
          <a:prstGeom prst="rect">
            <a:avLst/>
          </a:prstGeom>
        </p:spPr>
      </p:pic>
      <p:sp>
        <p:nvSpPr>
          <p:cNvPr id="52" name="TextBox 52">
            <a:extLst>
              <a:ext uri="{FF2B5EF4-FFF2-40B4-BE49-F238E27FC236}">
                <a16:creationId xmlns:a16="http://schemas.microsoft.com/office/drawing/2014/main" id="{2131A483-BB24-429E-7335-B34C50B00D01}"/>
              </a:ext>
            </a:extLst>
          </p:cNvPr>
          <p:cNvSpPr txBox="1"/>
          <p:nvPr/>
        </p:nvSpPr>
        <p:spPr>
          <a:xfrm>
            <a:off x="5480744" y="3103394"/>
            <a:ext cx="1577434" cy="480131"/>
          </a:xfrm>
          <a:prstGeom prst="rect">
            <a:avLst/>
          </a:prstGeom>
          <a:noFill/>
        </p:spPr>
        <p:txBody>
          <a:bodyPr wrap="square" rtlCol="0">
            <a:spAutoFit/>
          </a:bodyPr>
          <a:lstStyle/>
          <a:p>
            <a:pPr algn="ctr">
              <a:lnSpc>
                <a:spcPct val="90000"/>
              </a:lnSpc>
            </a:pPr>
            <a:r>
              <a:rPr lang="es-ES" sz="1400">
                <a:solidFill>
                  <a:srgbClr val="002060"/>
                </a:solidFill>
                <a:latin typeface="+mj-lt"/>
              </a:rPr>
              <a:t>Datos de copia</a:t>
            </a:r>
            <a:br>
              <a:rPr lang="es-ES" sz="1400">
                <a:solidFill>
                  <a:srgbClr val="002060"/>
                </a:solidFill>
                <a:latin typeface="+mj-lt"/>
              </a:rPr>
            </a:br>
            <a:r>
              <a:rPr lang="es-ES" sz="1400">
                <a:solidFill>
                  <a:srgbClr val="002060"/>
                </a:solidFill>
                <a:latin typeface="+mj-lt"/>
              </a:rPr>
              <a:t>de seguridad</a:t>
            </a:r>
          </a:p>
        </p:txBody>
      </p:sp>
      <p:sp>
        <p:nvSpPr>
          <p:cNvPr id="54" name="TextBox 54">
            <a:extLst>
              <a:ext uri="{FF2B5EF4-FFF2-40B4-BE49-F238E27FC236}">
                <a16:creationId xmlns:a16="http://schemas.microsoft.com/office/drawing/2014/main" id="{378F4766-10A3-06AF-1B78-8056F5DD6B04}"/>
              </a:ext>
            </a:extLst>
          </p:cNvPr>
          <p:cNvSpPr txBox="1"/>
          <p:nvPr/>
        </p:nvSpPr>
        <p:spPr>
          <a:xfrm>
            <a:off x="6833727" y="3096749"/>
            <a:ext cx="1837616" cy="674031"/>
          </a:xfrm>
          <a:prstGeom prst="rect">
            <a:avLst/>
          </a:prstGeom>
          <a:noFill/>
        </p:spPr>
        <p:txBody>
          <a:bodyPr wrap="square" rtlCol="0">
            <a:spAutoFit/>
          </a:bodyPr>
          <a:lstStyle/>
          <a:p>
            <a:pPr algn="ctr">
              <a:lnSpc>
                <a:spcPct val="90000"/>
              </a:lnSpc>
            </a:pPr>
            <a:r>
              <a:rPr lang="es-ES" sz="1400">
                <a:solidFill>
                  <a:srgbClr val="002060"/>
                </a:solidFill>
                <a:latin typeface="+mj-lt"/>
              </a:rPr>
              <a:t>Infraestructura de nube para ejecutar los servidores</a:t>
            </a:r>
          </a:p>
        </p:txBody>
      </p:sp>
      <p:grpSp>
        <p:nvGrpSpPr>
          <p:cNvPr id="59" name="Group 54">
            <a:extLst>
              <a:ext uri="{FF2B5EF4-FFF2-40B4-BE49-F238E27FC236}">
                <a16:creationId xmlns:a16="http://schemas.microsoft.com/office/drawing/2014/main" id="{3025BFCB-731C-2808-F778-4D49C70DBA49}"/>
              </a:ext>
            </a:extLst>
          </p:cNvPr>
          <p:cNvGrpSpPr/>
          <p:nvPr/>
        </p:nvGrpSpPr>
        <p:grpSpPr>
          <a:xfrm>
            <a:off x="8019172" y="2087116"/>
            <a:ext cx="293014" cy="293014"/>
            <a:chOff x="4921885" y="2585036"/>
            <a:chExt cx="300969" cy="300969"/>
          </a:xfrm>
        </p:grpSpPr>
        <p:sp>
          <p:nvSpPr>
            <p:cNvPr id="60" name="Oval 55">
              <a:extLst>
                <a:ext uri="{FF2B5EF4-FFF2-40B4-BE49-F238E27FC236}">
                  <a16:creationId xmlns:a16="http://schemas.microsoft.com/office/drawing/2014/main" id="{2134EFA2-7A3A-8107-C342-6EBAA0E62B44}"/>
                </a:ext>
              </a:extLst>
            </p:cNvPr>
            <p:cNvSpPr/>
            <p:nvPr/>
          </p:nvSpPr>
          <p:spPr>
            <a:xfrm>
              <a:off x="4921885" y="2585036"/>
              <a:ext cx="300969" cy="30096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sp>
          <p:nvSpPr>
            <p:cNvPr id="61" name="Freeform 56">
              <a:extLst>
                <a:ext uri="{FF2B5EF4-FFF2-40B4-BE49-F238E27FC236}">
                  <a16:creationId xmlns:a16="http://schemas.microsoft.com/office/drawing/2014/main" id="{1173F483-F3E7-065C-3BD9-26130915DF34}"/>
                </a:ext>
              </a:extLst>
            </p:cNvPr>
            <p:cNvSpPr/>
            <p:nvPr/>
          </p:nvSpPr>
          <p:spPr>
            <a:xfrm flipH="1">
              <a:off x="5001884" y="2659070"/>
              <a:ext cx="140970" cy="152900"/>
            </a:xfrm>
            <a:custGeom>
              <a:avLst/>
              <a:gdLst>
                <a:gd name="connsiteX0" fmla="*/ 211035 w 211035"/>
                <a:gd name="connsiteY0" fmla="*/ 59738 h 228894"/>
                <a:gd name="connsiteX1" fmla="*/ 148520 w 211035"/>
                <a:gd name="connsiteY1" fmla="*/ 59738 h 228894"/>
                <a:gd name="connsiteX2" fmla="*/ 121354 w 211035"/>
                <a:gd name="connsiteY2" fmla="*/ 110978 h 228894"/>
                <a:gd name="connsiteX3" fmla="*/ 121354 w 211035"/>
                <a:gd name="connsiteY3" fmla="*/ 228893 h 228894"/>
                <a:gd name="connsiteX4" fmla="*/ 60676 w 211035"/>
                <a:gd name="connsiteY4" fmla="*/ 0 h 228894"/>
                <a:gd name="connsiteX5" fmla="*/ 0 w 211035"/>
                <a:gd name="connsiteY5" fmla="*/ 0 h 228894"/>
                <a:gd name="connsiteX6" fmla="*/ 121353 w 211035"/>
                <a:gd name="connsiteY6" fmla="*/ 228894 h 228894"/>
                <a:gd name="connsiteX7" fmla="*/ 121353 w 211035"/>
                <a:gd name="connsiteY7" fmla="*/ 114447 h 22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035" h="228894">
                  <a:moveTo>
                    <a:pt x="211035" y="59738"/>
                  </a:moveTo>
                  <a:lnTo>
                    <a:pt x="148520" y="59738"/>
                  </a:lnTo>
                  <a:lnTo>
                    <a:pt x="121354" y="110978"/>
                  </a:lnTo>
                  <a:lnTo>
                    <a:pt x="121354" y="228893"/>
                  </a:lnTo>
                  <a:close/>
                  <a:moveTo>
                    <a:pt x="60676" y="0"/>
                  </a:moveTo>
                  <a:lnTo>
                    <a:pt x="0" y="0"/>
                  </a:lnTo>
                  <a:lnTo>
                    <a:pt x="121353" y="228894"/>
                  </a:lnTo>
                  <a:lnTo>
                    <a:pt x="121353" y="11444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3200" dirty="0">
                <a:solidFill>
                  <a:schemeClr val="bg2"/>
                </a:solidFill>
              </a:endParaRPr>
            </a:p>
          </p:txBody>
        </p:sp>
      </p:grpSp>
      <p:cxnSp>
        <p:nvCxnSpPr>
          <p:cNvPr id="62" name="Straight Connector 29">
            <a:extLst>
              <a:ext uri="{FF2B5EF4-FFF2-40B4-BE49-F238E27FC236}">
                <a16:creationId xmlns:a16="http://schemas.microsoft.com/office/drawing/2014/main" id="{820D40FC-C6F8-3C70-23CD-FA3373B71D19}"/>
              </a:ext>
            </a:extLst>
          </p:cNvPr>
          <p:cNvCxnSpPr>
            <a:cxnSpLocks/>
          </p:cNvCxnSpPr>
          <p:nvPr/>
        </p:nvCxnSpPr>
        <p:spPr>
          <a:xfrm flipH="1">
            <a:off x="1787554" y="2517893"/>
            <a:ext cx="567156" cy="0"/>
          </a:xfrm>
          <a:prstGeom prst="line">
            <a:avLst/>
          </a:prstGeom>
          <a:ln w="25400">
            <a:solidFill>
              <a:schemeClr val="tx2"/>
            </a:solidFill>
            <a:headEnd type="arrow"/>
          </a:ln>
        </p:spPr>
        <p:style>
          <a:lnRef idx="1">
            <a:schemeClr val="accent1"/>
          </a:lnRef>
          <a:fillRef idx="0">
            <a:schemeClr val="accent1"/>
          </a:fillRef>
          <a:effectRef idx="0">
            <a:schemeClr val="accent1"/>
          </a:effectRef>
          <a:fontRef idx="minor">
            <a:schemeClr val="tx1"/>
          </a:fontRef>
        </p:style>
      </p:cxnSp>
      <p:cxnSp>
        <p:nvCxnSpPr>
          <p:cNvPr id="63" name="Straight Connector 32">
            <a:extLst>
              <a:ext uri="{FF2B5EF4-FFF2-40B4-BE49-F238E27FC236}">
                <a16:creationId xmlns:a16="http://schemas.microsoft.com/office/drawing/2014/main" id="{96C8FCAC-7443-B539-B022-7345100F1A85}"/>
              </a:ext>
            </a:extLst>
          </p:cNvPr>
          <p:cNvCxnSpPr>
            <a:cxnSpLocks/>
          </p:cNvCxnSpPr>
          <p:nvPr/>
        </p:nvCxnSpPr>
        <p:spPr>
          <a:xfrm flipH="1">
            <a:off x="5237773" y="2517893"/>
            <a:ext cx="493755" cy="0"/>
          </a:xfrm>
          <a:prstGeom prst="line">
            <a:avLst/>
          </a:prstGeom>
          <a:ln w="25400">
            <a:solidFill>
              <a:schemeClr val="tx2"/>
            </a:solidFill>
            <a:head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497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736DC1EF-9D95-5B68-EDA4-E943C311A76E}"/>
              </a:ext>
            </a:extLst>
          </p:cNvPr>
          <p:cNvSpPr>
            <a:spLocks noGrp="1"/>
          </p:cNvSpPr>
          <p:nvPr>
            <p:ph type="title"/>
          </p:nvPr>
        </p:nvSpPr>
        <p:spPr>
          <a:xfrm>
            <a:off x="383607" y="237316"/>
            <a:ext cx="8365106" cy="713597"/>
          </a:xfrm>
        </p:spPr>
        <p:txBody>
          <a:bodyPr/>
          <a:lstStyle/>
          <a:p>
            <a:r>
              <a:rPr lang="es-ES" sz="2400" dirty="0"/>
              <a:t>Un nuevo mundo de amenazas</a:t>
            </a:r>
          </a:p>
        </p:txBody>
      </p:sp>
      <p:sp>
        <p:nvSpPr>
          <p:cNvPr id="53" name="Объект 2">
            <a:extLst>
              <a:ext uri="{FF2B5EF4-FFF2-40B4-BE49-F238E27FC236}">
                <a16:creationId xmlns:a16="http://schemas.microsoft.com/office/drawing/2014/main" id="{04E0561C-2602-8842-86FD-807DB96AF65D}"/>
              </a:ext>
            </a:extLst>
          </p:cNvPr>
          <p:cNvSpPr>
            <a:spLocks noGrp="1"/>
          </p:cNvSpPr>
          <p:nvPr>
            <p:ph sz="quarter" idx="10"/>
          </p:nvPr>
        </p:nvSpPr>
        <p:spPr>
          <a:xfrm>
            <a:off x="383608" y="2119221"/>
            <a:ext cx="1512000" cy="1431161"/>
          </a:xfrm>
        </p:spPr>
        <p:txBody>
          <a:bodyPr>
            <a:spAutoFit/>
          </a:bodyPr>
          <a:lstStyle/>
          <a:p>
            <a:r>
              <a:rPr lang="es-ES" sz="1100" dirty="0"/>
              <a:t>Solo un 6 % de las interrupciones de los servicios están causadas por </a:t>
            </a:r>
            <a:br>
              <a:rPr lang="es-ES" sz="1100" dirty="0"/>
            </a:br>
            <a:r>
              <a:rPr lang="es-ES" sz="1100" dirty="0"/>
              <a:t>desastres naturales</a:t>
            </a:r>
            <a:r>
              <a:rPr lang="es-ES" sz="1100" baseline="30000" dirty="0"/>
              <a:t>(1)</a:t>
            </a:r>
          </a:p>
          <a:p>
            <a:r>
              <a:rPr lang="es-ES" sz="1100" dirty="0"/>
              <a:t>Afectan a las instalaciones y la infraestructura</a:t>
            </a:r>
          </a:p>
        </p:txBody>
      </p:sp>
      <p:sp>
        <p:nvSpPr>
          <p:cNvPr id="54" name="Текст 18">
            <a:extLst>
              <a:ext uri="{FF2B5EF4-FFF2-40B4-BE49-F238E27FC236}">
                <a16:creationId xmlns:a16="http://schemas.microsoft.com/office/drawing/2014/main" id="{1540ED09-A246-337A-EE0F-1E37C4283065}"/>
              </a:ext>
            </a:extLst>
          </p:cNvPr>
          <p:cNvSpPr>
            <a:spLocks noGrp="1"/>
          </p:cNvSpPr>
          <p:nvPr>
            <p:ph type="body" sz="quarter" idx="22"/>
          </p:nvPr>
        </p:nvSpPr>
        <p:spPr>
          <a:xfrm>
            <a:off x="383608" y="1547459"/>
            <a:ext cx="1512000" cy="430887"/>
          </a:xfrm>
        </p:spPr>
        <p:txBody>
          <a:bodyPr>
            <a:spAutoFit/>
          </a:bodyPr>
          <a:lstStyle/>
          <a:p>
            <a:r>
              <a:rPr lang="es-ES" dirty="0"/>
              <a:t>Desastres naturales</a:t>
            </a:r>
            <a:endParaRPr lang="ru-RU" dirty="0"/>
          </a:p>
        </p:txBody>
      </p:sp>
      <p:sp>
        <p:nvSpPr>
          <p:cNvPr id="55" name="Текст 20">
            <a:extLst>
              <a:ext uri="{FF2B5EF4-FFF2-40B4-BE49-F238E27FC236}">
                <a16:creationId xmlns:a16="http://schemas.microsoft.com/office/drawing/2014/main" id="{D537559F-F06B-7E12-C3A9-7C8F93DA23D5}"/>
              </a:ext>
            </a:extLst>
          </p:cNvPr>
          <p:cNvSpPr>
            <a:spLocks noGrp="1"/>
          </p:cNvSpPr>
          <p:nvPr>
            <p:ph type="body" sz="quarter" idx="31"/>
          </p:nvPr>
        </p:nvSpPr>
        <p:spPr>
          <a:xfrm>
            <a:off x="2001634" y="1547459"/>
            <a:ext cx="1512000" cy="215444"/>
          </a:xfrm>
        </p:spPr>
        <p:txBody>
          <a:bodyPr>
            <a:spAutoFit/>
          </a:bodyPr>
          <a:lstStyle/>
          <a:p>
            <a:r>
              <a:rPr lang="es-ES"/>
              <a:t>Pandemias</a:t>
            </a:r>
          </a:p>
        </p:txBody>
      </p:sp>
      <p:sp>
        <p:nvSpPr>
          <p:cNvPr id="56" name="Текст 21">
            <a:extLst>
              <a:ext uri="{FF2B5EF4-FFF2-40B4-BE49-F238E27FC236}">
                <a16:creationId xmlns:a16="http://schemas.microsoft.com/office/drawing/2014/main" id="{6837548D-A76F-C2F3-82EF-D7693ACAD988}"/>
              </a:ext>
            </a:extLst>
          </p:cNvPr>
          <p:cNvSpPr>
            <a:spLocks noGrp="1"/>
          </p:cNvSpPr>
          <p:nvPr>
            <p:ph type="body" sz="quarter" idx="34"/>
          </p:nvPr>
        </p:nvSpPr>
        <p:spPr>
          <a:xfrm>
            <a:off x="3572035" y="1547459"/>
            <a:ext cx="1714340" cy="430887"/>
          </a:xfrm>
        </p:spPr>
        <p:txBody>
          <a:bodyPr wrap="square">
            <a:spAutoFit/>
          </a:bodyPr>
          <a:lstStyle/>
          <a:p>
            <a:r>
              <a:rPr lang="es-ES" dirty="0"/>
              <a:t>Fallos de hardware y daños de software</a:t>
            </a:r>
          </a:p>
        </p:txBody>
      </p:sp>
      <p:sp>
        <p:nvSpPr>
          <p:cNvPr id="57" name="Текст 22">
            <a:extLst>
              <a:ext uri="{FF2B5EF4-FFF2-40B4-BE49-F238E27FC236}">
                <a16:creationId xmlns:a16="http://schemas.microsoft.com/office/drawing/2014/main" id="{0881DB26-8E01-F26E-A5F3-631BFBE3B264}"/>
              </a:ext>
            </a:extLst>
          </p:cNvPr>
          <p:cNvSpPr>
            <a:spLocks noGrp="1"/>
          </p:cNvSpPr>
          <p:nvPr>
            <p:ph type="body" sz="quarter" idx="37"/>
          </p:nvPr>
        </p:nvSpPr>
        <p:spPr>
          <a:xfrm>
            <a:off x="5351986" y="1547459"/>
            <a:ext cx="1677464" cy="430887"/>
          </a:xfrm>
        </p:spPr>
        <p:txBody>
          <a:bodyPr wrap="square">
            <a:spAutoFit/>
          </a:bodyPr>
          <a:lstStyle/>
          <a:p>
            <a:r>
              <a:rPr lang="es-ES" dirty="0"/>
              <a:t>Eliminación de datos por accidente</a:t>
            </a:r>
            <a:endParaRPr lang="ru-RU" dirty="0"/>
          </a:p>
        </p:txBody>
      </p:sp>
      <p:sp>
        <p:nvSpPr>
          <p:cNvPr id="58" name="Объект 23">
            <a:extLst>
              <a:ext uri="{FF2B5EF4-FFF2-40B4-BE49-F238E27FC236}">
                <a16:creationId xmlns:a16="http://schemas.microsoft.com/office/drawing/2014/main" id="{97820CF8-697F-1F89-BFA6-EA75DBBA3D87}"/>
              </a:ext>
            </a:extLst>
          </p:cNvPr>
          <p:cNvSpPr>
            <a:spLocks noGrp="1"/>
          </p:cNvSpPr>
          <p:nvPr>
            <p:ph sz="quarter" idx="39"/>
          </p:nvPr>
        </p:nvSpPr>
        <p:spPr>
          <a:xfrm>
            <a:off x="1999133" y="2119221"/>
            <a:ext cx="1491606" cy="923330"/>
          </a:xfrm>
        </p:spPr>
        <p:txBody>
          <a:bodyPr wrap="square">
            <a:spAutoFit/>
          </a:bodyPr>
          <a:lstStyle/>
          <a:p>
            <a:r>
              <a:rPr lang="es-ES" sz="1100" dirty="0"/>
              <a:t>Requieren un tipo distinto de planificación</a:t>
            </a:r>
          </a:p>
          <a:p>
            <a:r>
              <a:rPr lang="es-ES" sz="1100" dirty="0"/>
              <a:t>Afectan a la población</a:t>
            </a:r>
          </a:p>
        </p:txBody>
      </p:sp>
      <p:sp>
        <p:nvSpPr>
          <p:cNvPr id="59" name="Объект 24">
            <a:extLst>
              <a:ext uri="{FF2B5EF4-FFF2-40B4-BE49-F238E27FC236}">
                <a16:creationId xmlns:a16="http://schemas.microsoft.com/office/drawing/2014/main" id="{9C125153-0659-225B-DE23-3A3C91BB2DAF}"/>
              </a:ext>
            </a:extLst>
          </p:cNvPr>
          <p:cNvSpPr>
            <a:spLocks noGrp="1"/>
          </p:cNvSpPr>
          <p:nvPr>
            <p:ph sz="quarter" idx="40"/>
          </p:nvPr>
        </p:nvSpPr>
        <p:spPr>
          <a:xfrm>
            <a:off x="3567033" y="2119221"/>
            <a:ext cx="1552272" cy="846386"/>
          </a:xfrm>
        </p:spPr>
        <p:txBody>
          <a:bodyPr wrap="square">
            <a:spAutoFit/>
          </a:bodyPr>
          <a:lstStyle/>
          <a:p>
            <a:pPr marL="0" indent="0">
              <a:buNone/>
            </a:pPr>
            <a:r>
              <a:rPr lang="es-ES" sz="1100" dirty="0"/>
              <a:t>Hasta 30 millones de pymes son vulnerables a los fallos informáticos si no hay una supervisión exhaustiva</a:t>
            </a:r>
            <a:r>
              <a:rPr lang="es-ES" sz="1100" baseline="30000" dirty="0"/>
              <a:t>(2)</a:t>
            </a:r>
          </a:p>
        </p:txBody>
      </p:sp>
      <p:sp>
        <p:nvSpPr>
          <p:cNvPr id="60" name="Объект 25">
            <a:extLst>
              <a:ext uri="{FF2B5EF4-FFF2-40B4-BE49-F238E27FC236}">
                <a16:creationId xmlns:a16="http://schemas.microsoft.com/office/drawing/2014/main" id="{D49A72C9-08AF-21F7-B583-603914F55203}"/>
              </a:ext>
            </a:extLst>
          </p:cNvPr>
          <p:cNvSpPr>
            <a:spLocks noGrp="1"/>
          </p:cNvSpPr>
          <p:nvPr>
            <p:ph sz="quarter" idx="41"/>
          </p:nvPr>
        </p:nvSpPr>
        <p:spPr>
          <a:xfrm>
            <a:off x="5344482" y="2119221"/>
            <a:ext cx="1670367" cy="1015663"/>
          </a:xfrm>
        </p:spPr>
        <p:txBody>
          <a:bodyPr wrap="square">
            <a:spAutoFit/>
          </a:bodyPr>
          <a:lstStyle/>
          <a:p>
            <a:pPr marL="0" indent="0">
              <a:buNone/>
            </a:pPr>
            <a:r>
              <a:rPr lang="es-ES" sz="1100" dirty="0"/>
              <a:t>El 14 % de las pérdidas de datos han sido provocadas por errores humanos, como la eliminación o la </a:t>
            </a:r>
            <a:r>
              <a:rPr lang="es-ES" sz="1100" dirty="0" err="1"/>
              <a:t>sobrescritura</a:t>
            </a:r>
            <a:r>
              <a:rPr lang="es-ES" sz="1100" dirty="0"/>
              <a:t> de archivos</a:t>
            </a:r>
            <a:r>
              <a:rPr lang="es-ES" sz="1100" baseline="30000" dirty="0"/>
              <a:t>(3)</a:t>
            </a:r>
          </a:p>
        </p:txBody>
      </p:sp>
      <p:sp>
        <p:nvSpPr>
          <p:cNvPr id="61" name="Текст 29">
            <a:extLst>
              <a:ext uri="{FF2B5EF4-FFF2-40B4-BE49-F238E27FC236}">
                <a16:creationId xmlns:a16="http://schemas.microsoft.com/office/drawing/2014/main" id="{E40F6D3B-AEA4-7050-88F6-32465B5BEBEF}"/>
              </a:ext>
            </a:extLst>
          </p:cNvPr>
          <p:cNvSpPr txBox="1">
            <a:spLocks/>
          </p:cNvSpPr>
          <p:nvPr/>
        </p:nvSpPr>
        <p:spPr>
          <a:xfrm>
            <a:off x="7141463" y="1547459"/>
            <a:ext cx="1512000" cy="215444"/>
          </a:xfrm>
          <a:prstGeom prst="rect">
            <a:avLst/>
          </a:prstGeom>
        </p:spPr>
        <p:txBody>
          <a:bodyPr lIns="0" tIns="0" rIns="0" bIns="0">
            <a:spAutoFit/>
          </a:bodyPr>
          <a:lstStyle>
            <a:lvl1pPr marL="0" indent="0" algn="l" defTabSz="685800" rtl="0" eaLnBrk="1" latinLnBrk="0" hangingPunct="1">
              <a:lnSpc>
                <a:spcPct val="100000"/>
              </a:lnSpc>
              <a:spcBef>
                <a:spcPts val="600"/>
              </a:spcBef>
              <a:buFont typeface="Arial" panose="020B0604020202020204" pitchFamily="34" charset="0"/>
              <a:buNone/>
              <a:defRPr lang="en-US" sz="1400" b="1" kern="1200" dirty="0">
                <a:solidFill>
                  <a:schemeClr val="bg2"/>
                </a:solidFill>
                <a:latin typeface="+mj-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r>
              <a:rPr lang="es-ES"/>
              <a:t>Ciberataques</a:t>
            </a:r>
          </a:p>
        </p:txBody>
      </p:sp>
      <p:sp>
        <p:nvSpPr>
          <p:cNvPr id="62" name="Объект 30">
            <a:extLst>
              <a:ext uri="{FF2B5EF4-FFF2-40B4-BE49-F238E27FC236}">
                <a16:creationId xmlns:a16="http://schemas.microsoft.com/office/drawing/2014/main" id="{41B64D2A-1005-D2AA-391A-DEEA83E63D89}"/>
              </a:ext>
            </a:extLst>
          </p:cNvPr>
          <p:cNvSpPr>
            <a:spLocks noGrp="1"/>
          </p:cNvSpPr>
          <p:nvPr>
            <p:ph sz="quarter" idx="46"/>
          </p:nvPr>
        </p:nvSpPr>
        <p:spPr>
          <a:xfrm>
            <a:off x="7131458" y="2119221"/>
            <a:ext cx="1758913" cy="1677382"/>
          </a:xfrm>
        </p:spPr>
        <p:txBody>
          <a:bodyPr wrap="square">
            <a:spAutoFit/>
          </a:bodyPr>
          <a:lstStyle/>
          <a:p>
            <a:r>
              <a:rPr lang="es-ES" sz="1100" dirty="0"/>
              <a:t>El 93 % de las empresas han sufrido ciberataques en los tres últimos años</a:t>
            </a:r>
            <a:r>
              <a:rPr lang="es-ES" sz="1100" baseline="30000" dirty="0"/>
              <a:t>(2)</a:t>
            </a:r>
          </a:p>
          <a:p>
            <a:r>
              <a:rPr lang="es-ES" sz="1100" dirty="0"/>
              <a:t>Los ataques de malware han aumentado un 25 %</a:t>
            </a:r>
            <a:r>
              <a:rPr lang="es-ES" sz="1100" baseline="30000" dirty="0"/>
              <a:t>(4)</a:t>
            </a:r>
          </a:p>
          <a:p>
            <a:r>
              <a:rPr lang="es-ES" sz="1100" dirty="0"/>
              <a:t>En 2024 los ciberdelitos costarán seis billones de dólares al año</a:t>
            </a:r>
            <a:r>
              <a:rPr lang="es-ES" sz="1100" baseline="30000" dirty="0"/>
              <a:t>(4)</a:t>
            </a:r>
          </a:p>
        </p:txBody>
      </p:sp>
      <p:sp>
        <p:nvSpPr>
          <p:cNvPr id="63" name="TextBox 51">
            <a:extLst>
              <a:ext uri="{FF2B5EF4-FFF2-40B4-BE49-F238E27FC236}">
                <a16:creationId xmlns:a16="http://schemas.microsoft.com/office/drawing/2014/main" id="{2A19B4A6-54E7-E20F-0B7D-F08764A94E1C}"/>
              </a:ext>
            </a:extLst>
          </p:cNvPr>
          <p:cNvSpPr txBox="1"/>
          <p:nvPr/>
        </p:nvSpPr>
        <p:spPr>
          <a:xfrm>
            <a:off x="5119608" y="4071143"/>
            <a:ext cx="2167018" cy="340752"/>
          </a:xfrm>
          <a:prstGeom prst="rect">
            <a:avLst/>
          </a:prstGeom>
        </p:spPr>
        <p:txBody>
          <a:bodyPr wrap="square" lIns="0" tIns="0" rIns="0" bIns="0" rtlCol="0">
            <a:noAutofit/>
          </a:bodyPr>
          <a:lstStyle/>
          <a:p>
            <a:pPr algn="ctr" defTabSz="432000">
              <a:spcBef>
                <a:spcPts val="600"/>
              </a:spcBef>
            </a:pPr>
            <a:r>
              <a:rPr lang="es-ES" sz="1400" b="1" dirty="0">
                <a:solidFill>
                  <a:schemeClr val="tx2"/>
                </a:solidFill>
              </a:rPr>
              <a:t>Amenazas humanas</a:t>
            </a:r>
          </a:p>
        </p:txBody>
      </p:sp>
      <p:sp>
        <p:nvSpPr>
          <p:cNvPr id="64" name="Rectangle 63">
            <a:extLst>
              <a:ext uri="{FF2B5EF4-FFF2-40B4-BE49-F238E27FC236}">
                <a16:creationId xmlns:a16="http://schemas.microsoft.com/office/drawing/2014/main" id="{D87268EC-D933-4787-570F-9B506A52EEDB}"/>
              </a:ext>
            </a:extLst>
          </p:cNvPr>
          <p:cNvSpPr/>
          <p:nvPr/>
        </p:nvSpPr>
        <p:spPr>
          <a:xfrm>
            <a:off x="374652" y="4482337"/>
            <a:ext cx="4191310" cy="107722"/>
          </a:xfrm>
          <a:prstGeom prst="rect">
            <a:avLst/>
          </a:prstGeom>
        </p:spPr>
        <p:txBody>
          <a:bodyPr wrap="square" lIns="0" tIns="0" rIns="0" bIns="0">
            <a:spAutoFit/>
          </a:bodyPr>
          <a:lstStyle/>
          <a:p>
            <a:r>
              <a:rPr lang="es-ES" sz="700" dirty="0">
                <a:solidFill>
                  <a:schemeClr val="bg1">
                    <a:lumMod val="65000"/>
                  </a:schemeClr>
                </a:solidFill>
                <a:ea typeface="Century Gothic" charset="0"/>
                <a:cs typeface="Century Gothic" charset="0"/>
              </a:rPr>
              <a:t>(1) </a:t>
            </a:r>
            <a:r>
              <a:rPr lang="es-ES" sz="700" dirty="0" err="1">
                <a:solidFill>
                  <a:schemeClr val="bg1">
                    <a:lumMod val="65000"/>
                  </a:schemeClr>
                </a:solidFill>
                <a:ea typeface="Century Gothic" charset="0"/>
                <a:cs typeface="Century Gothic" charset="0"/>
              </a:rPr>
              <a:t>ActualTech</a:t>
            </a:r>
            <a:r>
              <a:rPr lang="es-ES" sz="700" dirty="0">
                <a:solidFill>
                  <a:schemeClr val="bg1">
                    <a:lumMod val="65000"/>
                  </a:schemeClr>
                </a:solidFill>
                <a:ea typeface="Century Gothic" charset="0"/>
                <a:cs typeface="Century Gothic" charset="0"/>
              </a:rPr>
              <a:t> Media; (2) IDC; (3) </a:t>
            </a:r>
            <a:r>
              <a:rPr lang="es-ES" sz="700" dirty="0" err="1">
                <a:solidFill>
                  <a:schemeClr val="bg1">
                    <a:lumMod val="65000"/>
                  </a:schemeClr>
                </a:solidFill>
                <a:ea typeface="Century Gothic" charset="0"/>
                <a:cs typeface="Century Gothic" charset="0"/>
              </a:rPr>
              <a:t>TechRadar</a:t>
            </a:r>
            <a:r>
              <a:rPr lang="es-ES" sz="700" dirty="0">
                <a:solidFill>
                  <a:schemeClr val="bg1">
                    <a:lumMod val="65000"/>
                  </a:schemeClr>
                </a:solidFill>
                <a:ea typeface="Century Gothic" charset="0"/>
                <a:cs typeface="Century Gothic" charset="0"/>
              </a:rPr>
              <a:t>; (4) Symantec 2023 ISTR.</a:t>
            </a:r>
          </a:p>
        </p:txBody>
      </p:sp>
      <p:sp>
        <p:nvSpPr>
          <p:cNvPr id="65" name="Left Brace 39">
            <a:extLst>
              <a:ext uri="{FF2B5EF4-FFF2-40B4-BE49-F238E27FC236}">
                <a16:creationId xmlns:a16="http://schemas.microsoft.com/office/drawing/2014/main" id="{A8F6311B-44B4-05ED-85E8-C2EDCEE4DAA0}"/>
              </a:ext>
            </a:extLst>
          </p:cNvPr>
          <p:cNvSpPr/>
          <p:nvPr/>
        </p:nvSpPr>
        <p:spPr>
          <a:xfrm rot="16200000">
            <a:off x="1689457" y="2435020"/>
            <a:ext cx="291391" cy="2921000"/>
          </a:xfrm>
          <a:prstGeom prst="leftBrace">
            <a:avLst>
              <a:gd name="adj1" fmla="val 66879"/>
              <a:gd name="adj2" fmla="val 50000"/>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66" name="TextBox 40">
            <a:extLst>
              <a:ext uri="{FF2B5EF4-FFF2-40B4-BE49-F238E27FC236}">
                <a16:creationId xmlns:a16="http://schemas.microsoft.com/office/drawing/2014/main" id="{ECD35A76-FA32-DD7C-42B2-D99AE095E5EF}"/>
              </a:ext>
            </a:extLst>
          </p:cNvPr>
          <p:cNvSpPr txBox="1"/>
          <p:nvPr/>
        </p:nvSpPr>
        <p:spPr>
          <a:xfrm>
            <a:off x="612778" y="4071143"/>
            <a:ext cx="2444748" cy="340752"/>
          </a:xfrm>
          <a:prstGeom prst="rect">
            <a:avLst/>
          </a:prstGeom>
        </p:spPr>
        <p:txBody>
          <a:bodyPr wrap="square" lIns="0" tIns="0" rIns="0" bIns="0" rtlCol="0">
            <a:noAutofit/>
          </a:bodyPr>
          <a:lstStyle/>
          <a:p>
            <a:pPr algn="ctr" defTabSz="432000">
              <a:spcBef>
                <a:spcPts val="600"/>
              </a:spcBef>
            </a:pPr>
            <a:r>
              <a:rPr lang="es-ES" sz="1400" b="1" dirty="0">
                <a:solidFill>
                  <a:schemeClr val="tx2"/>
                </a:solidFill>
              </a:rPr>
              <a:t>Amenazas naturales</a:t>
            </a:r>
          </a:p>
        </p:txBody>
      </p:sp>
      <p:sp>
        <p:nvSpPr>
          <p:cNvPr id="67" name="Left Brace 32">
            <a:extLst>
              <a:ext uri="{FF2B5EF4-FFF2-40B4-BE49-F238E27FC236}">
                <a16:creationId xmlns:a16="http://schemas.microsoft.com/office/drawing/2014/main" id="{C432B411-7E16-B9E2-A30C-8659B77771EF}"/>
              </a:ext>
            </a:extLst>
          </p:cNvPr>
          <p:cNvSpPr/>
          <p:nvPr/>
        </p:nvSpPr>
        <p:spPr>
          <a:xfrm rot="16200000">
            <a:off x="6057422" y="1253286"/>
            <a:ext cx="291391" cy="5272166"/>
          </a:xfrm>
          <a:prstGeom prst="leftBrace">
            <a:avLst>
              <a:gd name="adj1" fmla="val 66879"/>
              <a:gd name="adj2" fmla="val 50000"/>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pic>
        <p:nvPicPr>
          <p:cNvPr id="68" name="Picture 37">
            <a:extLst>
              <a:ext uri="{FF2B5EF4-FFF2-40B4-BE49-F238E27FC236}">
                <a16:creationId xmlns:a16="http://schemas.microsoft.com/office/drawing/2014/main" id="{3720A1B4-E312-F965-5EDA-6C63FF5355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644" y="786621"/>
            <a:ext cx="654669" cy="654668"/>
          </a:xfrm>
          <a:prstGeom prst="rect">
            <a:avLst/>
          </a:prstGeom>
        </p:spPr>
      </p:pic>
      <p:pic>
        <p:nvPicPr>
          <p:cNvPr id="69" name="Picture 43">
            <a:extLst>
              <a:ext uri="{FF2B5EF4-FFF2-40B4-BE49-F238E27FC236}">
                <a16:creationId xmlns:a16="http://schemas.microsoft.com/office/drawing/2014/main" id="{7EEF9166-51F2-EC2B-FE9A-F8268A0677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3450" y="774429"/>
            <a:ext cx="654669" cy="654668"/>
          </a:xfrm>
          <a:prstGeom prst="rect">
            <a:avLst/>
          </a:prstGeom>
        </p:spPr>
      </p:pic>
      <p:pic>
        <p:nvPicPr>
          <p:cNvPr id="70" name="Picture 44">
            <a:extLst>
              <a:ext uri="{FF2B5EF4-FFF2-40B4-BE49-F238E27FC236}">
                <a16:creationId xmlns:a16="http://schemas.microsoft.com/office/drawing/2014/main" id="{12AA376C-8A60-A26E-C6F8-E5B4537C87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4860" y="807951"/>
            <a:ext cx="577650" cy="577650"/>
          </a:xfrm>
          <a:prstGeom prst="rect">
            <a:avLst/>
          </a:prstGeom>
        </p:spPr>
      </p:pic>
      <p:pic>
        <p:nvPicPr>
          <p:cNvPr id="71" name="Picture 45">
            <a:extLst>
              <a:ext uri="{FF2B5EF4-FFF2-40B4-BE49-F238E27FC236}">
                <a16:creationId xmlns:a16="http://schemas.microsoft.com/office/drawing/2014/main" id="{D4D720E6-89D5-6C95-159E-1675CFCA7BA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957604" y="837622"/>
            <a:ext cx="530501" cy="530500"/>
          </a:xfrm>
          <a:prstGeom prst="rect">
            <a:avLst/>
          </a:prstGeom>
        </p:spPr>
      </p:pic>
      <p:pic>
        <p:nvPicPr>
          <p:cNvPr id="72" name="Graphic 150">
            <a:extLst>
              <a:ext uri="{FF2B5EF4-FFF2-40B4-BE49-F238E27FC236}">
                <a16:creationId xmlns:a16="http://schemas.microsoft.com/office/drawing/2014/main" id="{F5060BF2-F7CC-0933-A8CF-BF9CF8394AE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16819" y="771369"/>
            <a:ext cx="654669" cy="654668"/>
          </a:xfrm>
          <a:prstGeom prst="rect">
            <a:avLst/>
          </a:prstGeom>
        </p:spPr>
      </p:pic>
    </p:spTree>
    <p:extLst>
      <p:ext uri="{BB962C8B-B14F-4D97-AF65-F5344CB8AC3E}">
        <p14:creationId xmlns:p14="http://schemas.microsoft.com/office/powerpoint/2010/main" val="3925467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2500" dirty="0"/>
              <a:t>Copia de seguridad frente a recuperación ante desastres</a:t>
            </a:r>
          </a:p>
        </p:txBody>
      </p:sp>
      <p:sp>
        <p:nvSpPr>
          <p:cNvPr id="4" name="Text Placeholder 3">
            <a:extLst>
              <a:ext uri="{FF2B5EF4-FFF2-40B4-BE49-F238E27FC236}">
                <a16:creationId xmlns:a16="http://schemas.microsoft.com/office/drawing/2014/main" id="{4A2FB97A-ADED-4F2A-A47E-CD86262F3103}"/>
              </a:ext>
            </a:extLst>
          </p:cNvPr>
          <p:cNvSpPr>
            <a:spLocks noGrp="1"/>
          </p:cNvSpPr>
          <p:nvPr>
            <p:ph type="body" sz="quarter" idx="12"/>
          </p:nvPr>
        </p:nvSpPr>
        <p:spPr/>
        <p:txBody>
          <a:bodyPr/>
          <a:lstStyle/>
          <a:p>
            <a:endParaRPr lang="en-CA"/>
          </a:p>
        </p:txBody>
      </p:sp>
      <p:sp>
        <p:nvSpPr>
          <p:cNvPr id="5" name="Text Placeholder 4">
            <a:extLst>
              <a:ext uri="{FF2B5EF4-FFF2-40B4-BE49-F238E27FC236}">
                <a16:creationId xmlns:a16="http://schemas.microsoft.com/office/drawing/2014/main" id="{C763C086-7C16-46B6-9EB2-D703C83E2711}"/>
              </a:ext>
            </a:extLst>
          </p:cNvPr>
          <p:cNvSpPr>
            <a:spLocks noGrp="1"/>
          </p:cNvSpPr>
          <p:nvPr>
            <p:ph type="body" sz="quarter" idx="13"/>
          </p:nvPr>
        </p:nvSpPr>
        <p:spPr/>
        <p:txBody>
          <a:bodyPr/>
          <a:lstStyle/>
          <a:p>
            <a:endParaRPr lang="en-CA"/>
          </a:p>
        </p:txBody>
      </p:sp>
      <p:sp>
        <p:nvSpPr>
          <p:cNvPr id="7" name="Text Placeholder 6">
            <a:extLst>
              <a:ext uri="{FF2B5EF4-FFF2-40B4-BE49-F238E27FC236}">
                <a16:creationId xmlns:a16="http://schemas.microsoft.com/office/drawing/2014/main" id="{18511A1D-3D5C-4277-B8D6-199FB568B975}"/>
              </a:ext>
            </a:extLst>
          </p:cNvPr>
          <p:cNvSpPr>
            <a:spLocks noGrp="1"/>
          </p:cNvSpPr>
          <p:nvPr>
            <p:ph type="body" sz="quarter" idx="14"/>
          </p:nvPr>
        </p:nvSpPr>
        <p:spPr/>
        <p:txBody>
          <a:bodyPr/>
          <a:lstStyle/>
          <a:p>
            <a:endParaRPr lang="en-CA"/>
          </a:p>
        </p:txBody>
      </p:sp>
      <p:sp>
        <p:nvSpPr>
          <p:cNvPr id="8" name="Text Placeholder 7">
            <a:extLst>
              <a:ext uri="{FF2B5EF4-FFF2-40B4-BE49-F238E27FC236}">
                <a16:creationId xmlns:a16="http://schemas.microsoft.com/office/drawing/2014/main" id="{54C08602-F9AF-41CF-90CE-66A1102549CF}"/>
              </a:ext>
            </a:extLst>
          </p:cNvPr>
          <p:cNvSpPr>
            <a:spLocks noGrp="1"/>
          </p:cNvSpPr>
          <p:nvPr>
            <p:ph type="body" sz="quarter" idx="15"/>
          </p:nvPr>
        </p:nvSpPr>
        <p:spPr/>
        <p:txBody>
          <a:bodyPr/>
          <a:lstStyle/>
          <a:p>
            <a:endParaRPr lang="en-CA"/>
          </a:p>
        </p:txBody>
      </p:sp>
      <p:sp>
        <p:nvSpPr>
          <p:cNvPr id="9" name="Text Placeholder 8">
            <a:extLst>
              <a:ext uri="{FF2B5EF4-FFF2-40B4-BE49-F238E27FC236}">
                <a16:creationId xmlns:a16="http://schemas.microsoft.com/office/drawing/2014/main" id="{16DB1AAB-F348-4D34-B1D1-103AD4BA7916}"/>
              </a:ext>
            </a:extLst>
          </p:cNvPr>
          <p:cNvSpPr>
            <a:spLocks noGrp="1"/>
          </p:cNvSpPr>
          <p:nvPr>
            <p:ph type="body" sz="quarter" idx="16"/>
          </p:nvPr>
        </p:nvSpPr>
        <p:spPr/>
        <p:txBody>
          <a:bodyPr/>
          <a:lstStyle/>
          <a:p>
            <a:endParaRPr lang="en-CA"/>
          </a:p>
        </p:txBody>
      </p:sp>
      <p:sp>
        <p:nvSpPr>
          <p:cNvPr id="10" name="Text Placeholder 9">
            <a:extLst>
              <a:ext uri="{FF2B5EF4-FFF2-40B4-BE49-F238E27FC236}">
                <a16:creationId xmlns:a16="http://schemas.microsoft.com/office/drawing/2014/main" id="{6853C38D-FCDF-4DE5-9000-D90FC5189492}"/>
              </a:ext>
            </a:extLst>
          </p:cNvPr>
          <p:cNvSpPr>
            <a:spLocks noGrp="1"/>
          </p:cNvSpPr>
          <p:nvPr>
            <p:ph type="body" sz="quarter" idx="17"/>
          </p:nvPr>
        </p:nvSpPr>
        <p:spPr/>
        <p:txBody>
          <a:bodyPr/>
          <a:lstStyle/>
          <a:p>
            <a:endParaRPr lang="en-CA"/>
          </a:p>
        </p:txBody>
      </p:sp>
      <p:sp>
        <p:nvSpPr>
          <p:cNvPr id="11" name="Text Placeholder 10">
            <a:extLst>
              <a:ext uri="{FF2B5EF4-FFF2-40B4-BE49-F238E27FC236}">
                <a16:creationId xmlns:a16="http://schemas.microsoft.com/office/drawing/2014/main" id="{3BBC38A1-55A3-4DD4-8103-07E279C98AC5}"/>
              </a:ext>
            </a:extLst>
          </p:cNvPr>
          <p:cNvSpPr>
            <a:spLocks noGrp="1"/>
          </p:cNvSpPr>
          <p:nvPr>
            <p:ph type="body" sz="quarter" idx="18"/>
          </p:nvPr>
        </p:nvSpPr>
        <p:spPr/>
        <p:txBody>
          <a:bodyPr/>
          <a:lstStyle/>
          <a:p>
            <a:endParaRPr lang="en-CA"/>
          </a:p>
        </p:txBody>
      </p:sp>
      <p:graphicFrame>
        <p:nvGraphicFramePr>
          <p:cNvPr id="6" name="Table 5"/>
          <p:cNvGraphicFramePr>
            <a:graphicFrameLocks noGrp="1"/>
          </p:cNvGraphicFramePr>
          <p:nvPr/>
        </p:nvGraphicFramePr>
        <p:xfrm>
          <a:off x="250826" y="956310"/>
          <a:ext cx="8642349" cy="3230880"/>
        </p:xfrm>
        <a:graphic>
          <a:graphicData uri="http://schemas.openxmlformats.org/drawingml/2006/table">
            <a:tbl>
              <a:tblPr firstRow="1" firstCol="1">
                <a:tableStyleId>{073A0DAA-6AF3-43AB-8588-CEC1D06C72B9}</a:tableStyleId>
              </a:tblPr>
              <a:tblGrid>
                <a:gridCol w="2418115">
                  <a:extLst>
                    <a:ext uri="{9D8B030D-6E8A-4147-A177-3AD203B41FA5}">
                      <a16:colId xmlns:a16="http://schemas.microsoft.com/office/drawing/2014/main" val="20000"/>
                    </a:ext>
                  </a:extLst>
                </a:gridCol>
                <a:gridCol w="3112117">
                  <a:extLst>
                    <a:ext uri="{9D8B030D-6E8A-4147-A177-3AD203B41FA5}">
                      <a16:colId xmlns:a16="http://schemas.microsoft.com/office/drawing/2014/main" val="20001"/>
                    </a:ext>
                  </a:extLst>
                </a:gridCol>
                <a:gridCol w="3112117">
                  <a:extLst>
                    <a:ext uri="{9D8B030D-6E8A-4147-A177-3AD203B41FA5}">
                      <a16:colId xmlns:a16="http://schemas.microsoft.com/office/drawing/2014/main" val="2718117751"/>
                    </a:ext>
                  </a:extLst>
                </a:gridCol>
              </a:tblGrid>
              <a:tr h="0">
                <a:tc>
                  <a:txBody>
                    <a:bodyPr/>
                    <a:lstStyle/>
                    <a:p>
                      <a:pPr algn="l" rtl="0" fontAlgn="b"/>
                      <a:endParaRPr lang="en-US" sz="1100" b="1" i="0" u="none" strike="noStrike" dirty="0">
                        <a:solidFill>
                          <a:schemeClr val="tx1"/>
                        </a:solidFill>
                        <a:effectLst/>
                        <a:latin typeface="+mn-lt"/>
                      </a:endParaRPr>
                    </a:p>
                  </a:txBody>
                  <a:tcPr anchor="ctr">
                    <a:solidFill>
                      <a:schemeClr val="bg1"/>
                    </a:solidFill>
                  </a:tcPr>
                </a:tc>
                <a:tc>
                  <a:txBody>
                    <a:bodyPr/>
                    <a:lstStyle/>
                    <a:p>
                      <a:pPr algn="l" fontAlgn="b"/>
                      <a:r>
                        <a:rPr lang="es-ES" sz="1400" u="none" strike="noStrike" dirty="0"/>
                        <a:t>Copia de segurida</a:t>
                      </a:r>
                      <a:r>
                        <a:rPr lang="es-ES" sz="1400" u="none" strike="noStrike" baseline="0" dirty="0"/>
                        <a:t>d</a:t>
                      </a:r>
                    </a:p>
                  </a:txBody>
                  <a:tcPr anchor="ctr">
                    <a:solidFill>
                      <a:schemeClr val="bg2"/>
                    </a:solidFill>
                  </a:tcPr>
                </a:tc>
                <a:tc>
                  <a:txBody>
                    <a:bodyPr/>
                    <a:lstStyle/>
                    <a:p>
                      <a:pPr algn="l" fontAlgn="b"/>
                      <a:r>
                        <a:rPr lang="es-ES" sz="1400" u="none" strike="noStrike" dirty="0"/>
                        <a:t>Recuperación ante desastres</a:t>
                      </a:r>
                    </a:p>
                  </a:txBody>
                  <a:tcPr anchor="ctr">
                    <a:solidFill>
                      <a:schemeClr val="bg2"/>
                    </a:solidFill>
                  </a:tcPr>
                </a:tc>
                <a:extLst>
                  <a:ext uri="{0D108BD9-81ED-4DB2-BD59-A6C34878D82A}">
                    <a16:rowId xmlns:a16="http://schemas.microsoft.com/office/drawing/2014/main" val="10000"/>
                  </a:ext>
                </a:extLst>
              </a:tr>
              <a:tr h="0">
                <a:tc>
                  <a:txBody>
                    <a:bodyPr/>
                    <a:lstStyle/>
                    <a:p>
                      <a:pPr algn="l" fontAlgn="ctr"/>
                      <a:r>
                        <a:rPr lang="es-ES" sz="1000" u="none" strike="noStrike" dirty="0">
                          <a:solidFill>
                            <a:schemeClr val="bg1"/>
                          </a:solidFill>
                        </a:rPr>
                        <a:t>Funciones</a:t>
                      </a:r>
                      <a:r>
                        <a:rPr lang="es-ES" sz="1000" u="none" strike="noStrike" baseline="0" dirty="0">
                          <a:solidFill>
                            <a:schemeClr val="bg1"/>
                          </a:solidFill>
                        </a:rPr>
                        <a:t> principales</a:t>
                      </a:r>
                    </a:p>
                  </a:txBody>
                  <a:tcPr anchor="ctr">
                    <a:solidFill>
                      <a:schemeClr val="tx2"/>
                    </a:solidFill>
                  </a:tcPr>
                </a:tc>
                <a:tc>
                  <a:txBody>
                    <a:bodyPr/>
                    <a:lstStyle/>
                    <a:p>
                      <a:pPr marL="0" indent="0" algn="l" fontAlgn="ctr">
                        <a:buFont typeface="Wingdings" panose="05000000000000000000" pitchFamily="2" charset="2"/>
                        <a:buNone/>
                      </a:pPr>
                      <a:r>
                        <a:rPr lang="es-ES" sz="1000" u="none" strike="noStrike" dirty="0">
                          <a:solidFill>
                            <a:schemeClr val="bg2"/>
                          </a:solidFill>
                        </a:rPr>
                        <a:t>Protección frente a la pérdida de datos</a:t>
                      </a:r>
                    </a:p>
                  </a:txBody>
                  <a:tcPr anchor="ctr">
                    <a:solidFill>
                      <a:schemeClr val="accent2"/>
                    </a:solidFill>
                  </a:tcPr>
                </a:tc>
                <a:tc>
                  <a:txBody>
                    <a:bodyPr/>
                    <a:lstStyle/>
                    <a:p>
                      <a:pPr marL="108000" indent="-108000" algn="l" fontAlgn="ctr">
                        <a:buFont typeface="Wingdings" panose="05000000000000000000" pitchFamily="2" charset="2"/>
                        <a:buChar char="§"/>
                      </a:pPr>
                      <a:r>
                        <a:rPr lang="es-ES" sz="1000" u="none" strike="noStrike">
                          <a:solidFill>
                            <a:schemeClr val="bg2"/>
                          </a:solidFill>
                        </a:rPr>
                        <a:t>Alta disponibilidad de las aplicaciones críticas</a:t>
                      </a:r>
                    </a:p>
                    <a:p>
                      <a:pPr marL="108000" indent="-108000" algn="l" fontAlgn="ctr">
                        <a:buFont typeface="Wingdings" panose="05000000000000000000" pitchFamily="2" charset="2"/>
                        <a:buChar char="§"/>
                      </a:pPr>
                      <a:r>
                        <a:rPr lang="es-ES" sz="1000" u="none" strike="noStrike">
                          <a:solidFill>
                            <a:schemeClr val="bg2"/>
                          </a:solidFill>
                        </a:rPr>
                        <a:t>Recuperación rápida después de un desastre</a:t>
                      </a:r>
                    </a:p>
                  </a:txBody>
                  <a:tcPr anchor="ctr">
                    <a:solidFill>
                      <a:schemeClr val="accent2">
                        <a:lumMod val="90000"/>
                      </a:schemeClr>
                    </a:solidFill>
                  </a:tcPr>
                </a:tc>
                <a:extLst>
                  <a:ext uri="{0D108BD9-81ED-4DB2-BD59-A6C34878D82A}">
                    <a16:rowId xmlns:a16="http://schemas.microsoft.com/office/drawing/2014/main" val="10001"/>
                  </a:ext>
                </a:extLst>
              </a:tr>
              <a:tr h="0">
                <a:tc>
                  <a:txBody>
                    <a:bodyPr/>
                    <a:lstStyle/>
                    <a:p>
                      <a:pPr algn="l" fontAlgn="ctr"/>
                      <a:r>
                        <a:rPr lang="es-ES" sz="1000" u="none" strike="noStrike" dirty="0">
                          <a:solidFill>
                            <a:schemeClr val="bg1"/>
                          </a:solidFill>
                        </a:rPr>
                        <a:t>Dispositivos objetivo</a:t>
                      </a:r>
                    </a:p>
                  </a:txBody>
                  <a:tcPr anchor="ctr">
                    <a:solidFill>
                      <a:schemeClr val="tx2"/>
                    </a:solidFill>
                  </a:tcPr>
                </a:tc>
                <a:tc>
                  <a:txBody>
                    <a:bodyPr/>
                    <a:lstStyle/>
                    <a:p>
                      <a:pPr marL="0" indent="0" algn="l" fontAlgn="ctr">
                        <a:buFont typeface="Wingdings" panose="05000000000000000000" pitchFamily="2" charset="2"/>
                        <a:buNone/>
                      </a:pPr>
                      <a:r>
                        <a:rPr lang="es-ES" sz="1000" u="none" strike="noStrike" baseline="0" dirty="0">
                          <a:solidFill>
                            <a:schemeClr val="bg2"/>
                          </a:solidFill>
                        </a:rPr>
                        <a:t>Servidores, estaciones de trabajo, dispositivos móviles</a:t>
                      </a:r>
                    </a:p>
                  </a:txBody>
                  <a:tcPr anchor="ctr">
                    <a:solidFill>
                      <a:schemeClr val="accent2"/>
                    </a:solidFill>
                  </a:tcPr>
                </a:tc>
                <a:tc>
                  <a:txBody>
                    <a:bodyPr/>
                    <a:lstStyle/>
                    <a:p>
                      <a:pPr marL="0" indent="0" algn="l" fontAlgn="ctr">
                        <a:buFont typeface="Wingdings" panose="05000000000000000000" pitchFamily="2" charset="2"/>
                        <a:buNone/>
                      </a:pPr>
                      <a:r>
                        <a:rPr lang="es-ES" sz="1000" u="none" strike="noStrike" baseline="0">
                          <a:solidFill>
                            <a:schemeClr val="bg2"/>
                          </a:solidFill>
                        </a:rPr>
                        <a:t>Servidores físicos o virtuales</a:t>
                      </a:r>
                    </a:p>
                  </a:txBody>
                  <a:tcPr anchor="ctr">
                    <a:solidFill>
                      <a:schemeClr val="accent2">
                        <a:lumMod val="90000"/>
                      </a:schemeClr>
                    </a:solidFill>
                  </a:tcPr>
                </a:tc>
                <a:extLst>
                  <a:ext uri="{0D108BD9-81ED-4DB2-BD59-A6C34878D82A}">
                    <a16:rowId xmlns:a16="http://schemas.microsoft.com/office/drawing/2014/main" val="3934261391"/>
                  </a:ext>
                </a:extLst>
              </a:tr>
              <a:tr h="0">
                <a:tc>
                  <a:txBody>
                    <a:bodyPr/>
                    <a:lstStyle/>
                    <a:p>
                      <a:pPr algn="l" fontAlgn="ctr"/>
                      <a:r>
                        <a:rPr lang="es-ES" sz="1000" u="none" strike="noStrike" dirty="0">
                          <a:solidFill>
                            <a:schemeClr val="bg1"/>
                          </a:solidFill>
                        </a:rPr>
                        <a:t>Requisitos de recuperación</a:t>
                      </a:r>
                    </a:p>
                  </a:txBody>
                  <a:tcPr anchor="ctr">
                    <a:solidFill>
                      <a:schemeClr val="tx2"/>
                    </a:solidFill>
                  </a:tcPr>
                </a:tc>
                <a:tc>
                  <a:txBody>
                    <a:bodyPr/>
                    <a:lstStyle/>
                    <a:p>
                      <a:pPr marL="108000" indent="-108000" algn="l" fontAlgn="ctr">
                        <a:buFont typeface="Wingdings" panose="05000000000000000000" pitchFamily="2" charset="2"/>
                        <a:buChar char="§"/>
                      </a:pPr>
                      <a:r>
                        <a:rPr lang="es-ES" sz="1000" u="none" strike="noStrike" dirty="0">
                          <a:solidFill>
                            <a:schemeClr val="bg2"/>
                          </a:solidFill>
                        </a:rPr>
                        <a:t>Prevención de pérdida de datos</a:t>
                      </a:r>
                    </a:p>
                    <a:p>
                      <a:pPr marL="108000" indent="-108000" algn="l" fontAlgn="ctr">
                        <a:buFont typeface="Wingdings" panose="05000000000000000000" pitchFamily="2" charset="2"/>
                        <a:buChar char="§"/>
                      </a:pPr>
                      <a:r>
                        <a:rPr lang="es-ES" sz="1000" u="none" strike="noStrike" dirty="0">
                          <a:solidFill>
                            <a:schemeClr val="bg2"/>
                          </a:solidFill>
                        </a:rPr>
                        <a:t>Capacidad para restaurar/acceder rápidamente a</a:t>
                      </a:r>
                      <a:r>
                        <a:rPr lang="es-ES" sz="1000" u="none" strike="noStrike" baseline="0" dirty="0">
                          <a:solidFill>
                            <a:schemeClr val="bg2"/>
                          </a:solidFill>
                        </a:rPr>
                        <a:t> elementos concretos</a:t>
                      </a:r>
                    </a:p>
                  </a:txBody>
                  <a:tcPr anchor="ctr">
                    <a:solidFill>
                      <a:schemeClr val="accent2"/>
                    </a:solidFill>
                  </a:tcPr>
                </a:tc>
                <a:tc>
                  <a:txBody>
                    <a:bodyPr/>
                    <a:lstStyle/>
                    <a:p>
                      <a:pPr marL="108000" indent="-108000" algn="l" fontAlgn="ctr">
                        <a:buFont typeface="Wingdings" panose="05000000000000000000" pitchFamily="2" charset="2"/>
                        <a:buChar char="§"/>
                      </a:pPr>
                      <a:r>
                        <a:rPr lang="es-ES" sz="1000" u="none" strike="noStrike" baseline="0" dirty="0">
                          <a:solidFill>
                            <a:schemeClr val="bg2"/>
                          </a:solidFill>
                        </a:rPr>
                        <a:t>Conmutación de las cargas de trabajo esenciales a un entorno en otra ubicación, libre de malware</a:t>
                      </a:r>
                    </a:p>
                    <a:p>
                      <a:pPr marL="108000" indent="-108000" algn="l" fontAlgn="ctr">
                        <a:buFont typeface="Wingdings" panose="05000000000000000000" pitchFamily="2" charset="2"/>
                        <a:buChar char="§"/>
                      </a:pPr>
                      <a:r>
                        <a:rPr lang="es-ES" sz="1000" u="none" strike="noStrike" baseline="0" dirty="0">
                          <a:solidFill>
                            <a:schemeClr val="bg2"/>
                          </a:solidFill>
                        </a:rPr>
                        <a:t>Conmutación tras recuperación al sitio principal </a:t>
                      </a:r>
                    </a:p>
                  </a:txBody>
                  <a:tcPr anchor="ctr">
                    <a:solidFill>
                      <a:schemeClr val="accent2">
                        <a:lumMod val="90000"/>
                      </a:schemeClr>
                    </a:solidFill>
                  </a:tcPr>
                </a:tc>
                <a:extLst>
                  <a:ext uri="{0D108BD9-81ED-4DB2-BD59-A6C34878D82A}">
                    <a16:rowId xmlns:a16="http://schemas.microsoft.com/office/drawing/2014/main" val="2474942401"/>
                  </a:ext>
                </a:extLst>
              </a:tr>
              <a:tr h="0">
                <a:tc>
                  <a:txBody>
                    <a:bodyPr/>
                    <a:lstStyle/>
                    <a:p>
                      <a:pPr algn="l" fontAlgn="ctr"/>
                      <a:r>
                        <a:rPr lang="es-ES" sz="1000" u="none" strike="noStrike">
                          <a:solidFill>
                            <a:schemeClr val="bg1"/>
                          </a:solidFill>
                        </a:rPr>
                        <a:t>Infraestructura</a:t>
                      </a:r>
                      <a:r>
                        <a:rPr lang="es-ES" sz="1000" u="none" strike="noStrike" baseline="0">
                          <a:solidFill>
                            <a:schemeClr val="bg1"/>
                          </a:solidFill>
                        </a:rPr>
                        <a:t> necesaria</a:t>
                      </a:r>
                    </a:p>
                  </a:txBody>
                  <a:tcPr anchor="ctr">
                    <a:solidFill>
                      <a:schemeClr val="tx2"/>
                    </a:solidFill>
                  </a:tcPr>
                </a:tc>
                <a:tc>
                  <a:txBody>
                    <a:bodyPr/>
                    <a:lstStyle/>
                    <a:p>
                      <a:pPr marL="0" indent="0" algn="l" fontAlgn="ctr">
                        <a:buFont typeface="Wingdings" panose="05000000000000000000" pitchFamily="2" charset="2"/>
                        <a:buNone/>
                      </a:pPr>
                      <a:r>
                        <a:rPr lang="es-ES" sz="1000" u="none" strike="noStrike" dirty="0">
                          <a:solidFill>
                            <a:schemeClr val="bg2"/>
                          </a:solidFill>
                        </a:rPr>
                        <a:t>Niveles de almacenamiento local y externo de copias de </a:t>
                      </a:r>
                      <a:r>
                        <a:rPr lang="es-ES" sz="1000" u="none" strike="noStrike" baseline="0" dirty="0">
                          <a:solidFill>
                            <a:schemeClr val="bg2"/>
                          </a:solidFill>
                        </a:rPr>
                        <a:t> seguridad</a:t>
                      </a:r>
                    </a:p>
                  </a:txBody>
                  <a:tcPr anchor="ctr">
                    <a:solidFill>
                      <a:schemeClr val="accent2"/>
                    </a:solidFill>
                  </a:tcPr>
                </a:tc>
                <a:tc>
                  <a:txBody>
                    <a:bodyPr/>
                    <a:lstStyle/>
                    <a:p>
                      <a:pPr marL="108000" indent="-108000" algn="l" fontAlgn="ctr">
                        <a:buFont typeface="Wingdings" panose="05000000000000000000" pitchFamily="2" charset="2"/>
                        <a:buChar char="§"/>
                      </a:pPr>
                      <a:r>
                        <a:rPr lang="es-ES" sz="1000" u="none" strike="noStrike" dirty="0">
                          <a:solidFill>
                            <a:schemeClr val="bg2"/>
                          </a:solidFill>
                        </a:rPr>
                        <a:t>Almace</a:t>
                      </a:r>
                      <a:r>
                        <a:rPr lang="es-ES" sz="1000" u="none" strike="noStrike" baseline="0" dirty="0">
                          <a:solidFill>
                            <a:schemeClr val="bg2"/>
                          </a:solidFill>
                        </a:rPr>
                        <a:t>namiento externo de alto rendimiento</a:t>
                      </a:r>
                    </a:p>
                    <a:p>
                      <a:pPr marL="108000" indent="-108000" algn="l" fontAlgn="ctr">
                        <a:buFont typeface="Wingdings" panose="05000000000000000000" pitchFamily="2" charset="2"/>
                        <a:buChar char="§"/>
                      </a:pPr>
                      <a:r>
                        <a:rPr lang="es-ES" sz="1000" u="none" strike="noStrike" baseline="0" dirty="0">
                          <a:solidFill>
                            <a:schemeClr val="bg2"/>
                          </a:solidFill>
                        </a:rPr>
                        <a:t>Recursos informáticos y de red</a:t>
                      </a:r>
                    </a:p>
                    <a:p>
                      <a:pPr marL="108000" indent="-108000" algn="l" fontAlgn="ctr">
                        <a:buFont typeface="Wingdings" panose="05000000000000000000" pitchFamily="2" charset="2"/>
                        <a:buChar char="§"/>
                      </a:pPr>
                      <a:r>
                        <a:rPr lang="es-ES" sz="1000" u="none" strike="noStrike" baseline="0" dirty="0">
                          <a:solidFill>
                            <a:schemeClr val="bg2"/>
                          </a:solidFill>
                        </a:rPr>
                        <a:t>Software de administración de recuperación ante desastres</a:t>
                      </a:r>
                    </a:p>
                  </a:txBody>
                  <a:tcPr anchor="ctr">
                    <a:solidFill>
                      <a:schemeClr val="accent2">
                        <a:lumMod val="90000"/>
                      </a:schemeClr>
                    </a:solidFill>
                  </a:tcPr>
                </a:tc>
                <a:extLst>
                  <a:ext uri="{0D108BD9-81ED-4DB2-BD59-A6C34878D82A}">
                    <a16:rowId xmlns:a16="http://schemas.microsoft.com/office/drawing/2014/main" val="1271938523"/>
                  </a:ext>
                </a:extLst>
              </a:tr>
              <a:tr h="0">
                <a:tc>
                  <a:txBody>
                    <a:bodyPr/>
                    <a:lstStyle/>
                    <a:p>
                      <a:pPr algn="l" fontAlgn="ctr"/>
                      <a:r>
                        <a:rPr lang="es-ES" sz="1000" u="none" strike="noStrike">
                          <a:solidFill>
                            <a:schemeClr val="bg1"/>
                          </a:solidFill>
                        </a:rPr>
                        <a:t>Tipo de almacenamiento</a:t>
                      </a:r>
                    </a:p>
                  </a:txBody>
                  <a:tcPr anchor="ctr">
                    <a:solidFill>
                      <a:schemeClr val="tx2"/>
                    </a:solidFill>
                  </a:tcPr>
                </a:tc>
                <a:tc>
                  <a:txBody>
                    <a:bodyPr/>
                    <a:lstStyle/>
                    <a:p>
                      <a:pPr marL="0" indent="0" algn="l" fontAlgn="ctr">
                        <a:buFont typeface="Wingdings" panose="05000000000000000000" pitchFamily="2" charset="2"/>
                        <a:buNone/>
                      </a:pPr>
                      <a:r>
                        <a:rPr lang="es-ES" sz="1000" u="none" strike="noStrike" dirty="0">
                          <a:solidFill>
                            <a:schemeClr val="bg2"/>
                          </a:solidFill>
                        </a:rPr>
                        <a:t>Almacenamiento de acceso poco frecuente (</a:t>
                      </a:r>
                      <a:r>
                        <a:rPr lang="es-ES" sz="1000" u="none" strike="noStrike" dirty="0" err="1">
                          <a:solidFill>
                            <a:schemeClr val="bg2"/>
                          </a:solidFill>
                        </a:rPr>
                        <a:t>cold</a:t>
                      </a:r>
                      <a:r>
                        <a:rPr lang="es-ES" sz="1000" u="none" strike="noStrike" dirty="0">
                          <a:solidFill>
                            <a:schemeClr val="bg2"/>
                          </a:solidFill>
                        </a:rPr>
                        <a:t>)</a:t>
                      </a:r>
                    </a:p>
                  </a:txBody>
                  <a:tcPr anchor="ctr">
                    <a:solidFill>
                      <a:schemeClr val="accent2"/>
                    </a:solidFill>
                  </a:tcPr>
                </a:tc>
                <a:tc>
                  <a:txBody>
                    <a:bodyPr/>
                    <a:lstStyle/>
                    <a:p>
                      <a:pPr marL="0" indent="0" algn="l" fontAlgn="ctr">
                        <a:buFont typeface="Wingdings" panose="05000000000000000000" pitchFamily="2" charset="2"/>
                        <a:buNone/>
                      </a:pPr>
                      <a:r>
                        <a:rPr lang="es-ES" sz="1000" u="none" strike="noStrike" dirty="0">
                          <a:solidFill>
                            <a:schemeClr val="bg2"/>
                          </a:solidFill>
                        </a:rPr>
                        <a:t>Almacenamiento de acceso inmediato (</a:t>
                      </a:r>
                      <a:r>
                        <a:rPr lang="es-ES" sz="1000" u="none" strike="noStrike" dirty="0" err="1">
                          <a:solidFill>
                            <a:schemeClr val="bg2"/>
                          </a:solidFill>
                        </a:rPr>
                        <a:t>hot</a:t>
                      </a:r>
                      <a:r>
                        <a:rPr lang="es-ES" sz="1000" u="none" strike="noStrike" dirty="0">
                          <a:solidFill>
                            <a:schemeClr val="bg2"/>
                          </a:solidFill>
                        </a:rPr>
                        <a:t>) o intermedio (</a:t>
                      </a:r>
                      <a:r>
                        <a:rPr lang="es-ES" sz="1000" u="none" strike="noStrike" dirty="0" err="1">
                          <a:solidFill>
                            <a:schemeClr val="bg2"/>
                          </a:solidFill>
                        </a:rPr>
                        <a:t>warm</a:t>
                      </a:r>
                      <a:r>
                        <a:rPr lang="es-ES" sz="1000" u="none" strike="noStrike" dirty="0">
                          <a:solidFill>
                            <a:schemeClr val="bg2"/>
                          </a:solidFill>
                        </a:rPr>
                        <a:t>)</a:t>
                      </a:r>
                    </a:p>
                  </a:txBody>
                  <a:tcPr anchor="ctr">
                    <a:solidFill>
                      <a:schemeClr val="accent2">
                        <a:lumMod val="90000"/>
                      </a:schemeClr>
                    </a:solidFill>
                  </a:tcPr>
                </a:tc>
                <a:extLst>
                  <a:ext uri="{0D108BD9-81ED-4DB2-BD59-A6C34878D82A}">
                    <a16:rowId xmlns:a16="http://schemas.microsoft.com/office/drawing/2014/main" val="10002"/>
                  </a:ext>
                </a:extLst>
              </a:tr>
              <a:tr h="0">
                <a:tc>
                  <a:txBody>
                    <a:bodyPr/>
                    <a:lstStyle/>
                    <a:p>
                      <a:pPr algn="l" fontAlgn="ctr"/>
                      <a:r>
                        <a:rPr lang="es-ES" sz="1000" u="none" strike="noStrike" baseline="0">
                          <a:solidFill>
                            <a:schemeClr val="bg1"/>
                          </a:solidFill>
                        </a:rPr>
                        <a:t>Tiempo para recuperar aplicaciones</a:t>
                      </a:r>
                    </a:p>
                  </a:txBody>
                  <a:tcPr anchor="ctr">
                    <a:solidFill>
                      <a:schemeClr val="tx2"/>
                    </a:solidFill>
                  </a:tcPr>
                </a:tc>
                <a:tc>
                  <a:txBody>
                    <a:bodyPr/>
                    <a:lstStyle/>
                    <a:p>
                      <a:pPr marL="0" indent="0" algn="l" fontAlgn="ctr">
                        <a:buFont typeface="Wingdings" panose="05000000000000000000" pitchFamily="2" charset="2"/>
                        <a:buNone/>
                      </a:pPr>
                      <a:r>
                        <a:rPr lang="es-ES" sz="1000" u="none" strike="noStrike" dirty="0">
                          <a:solidFill>
                            <a:schemeClr val="bg2"/>
                          </a:solidFill>
                        </a:rPr>
                        <a:t>De horas a días</a:t>
                      </a:r>
                    </a:p>
                  </a:txBody>
                  <a:tcPr anchor="ctr">
                    <a:solidFill>
                      <a:schemeClr val="accent2"/>
                    </a:solidFill>
                  </a:tcPr>
                </a:tc>
                <a:tc>
                  <a:txBody>
                    <a:bodyPr/>
                    <a:lstStyle/>
                    <a:p>
                      <a:pPr marL="0" indent="0" algn="l" fontAlgn="ctr">
                        <a:buFont typeface="Wingdings" panose="05000000000000000000" pitchFamily="2" charset="2"/>
                        <a:buNone/>
                      </a:pPr>
                      <a:r>
                        <a:rPr lang="es-ES" sz="1000" u="none" strike="noStrike" dirty="0">
                          <a:solidFill>
                            <a:schemeClr val="bg2"/>
                          </a:solidFill>
                        </a:rPr>
                        <a:t>De minutos </a:t>
                      </a:r>
                      <a:r>
                        <a:rPr lang="es-ES" sz="1000" u="none" strike="noStrike" baseline="0" dirty="0">
                          <a:solidFill>
                            <a:schemeClr val="bg2"/>
                          </a:solidFill>
                        </a:rPr>
                        <a:t> horas</a:t>
                      </a:r>
                    </a:p>
                  </a:txBody>
                  <a:tcPr anchor="ctr">
                    <a:solidFill>
                      <a:schemeClr val="accent2">
                        <a:lumMod val="90000"/>
                      </a:schemeClr>
                    </a:solidFill>
                  </a:tcPr>
                </a:tc>
                <a:extLst>
                  <a:ext uri="{0D108BD9-81ED-4DB2-BD59-A6C34878D82A}">
                    <a16:rowId xmlns:a16="http://schemas.microsoft.com/office/drawing/2014/main" val="10003"/>
                  </a:ext>
                </a:extLst>
              </a:tr>
              <a:tr h="0">
                <a:tc>
                  <a:txBody>
                    <a:bodyPr/>
                    <a:lstStyle/>
                    <a:p>
                      <a:pPr algn="l" fontAlgn="ctr"/>
                      <a:r>
                        <a:rPr lang="es-ES" sz="1000" u="none" strike="noStrike" dirty="0">
                          <a:solidFill>
                            <a:schemeClr val="bg1"/>
                          </a:solidFill>
                        </a:rPr>
                        <a:t>Frecuencia</a:t>
                      </a:r>
                      <a:r>
                        <a:rPr lang="es-ES" sz="1000" u="none" strike="noStrike" baseline="0" dirty="0">
                          <a:solidFill>
                            <a:schemeClr val="bg1"/>
                          </a:solidFill>
                        </a:rPr>
                        <a:t> de uso</a:t>
                      </a:r>
                    </a:p>
                  </a:txBody>
                  <a:tcPr anchor="ctr">
                    <a:solidFill>
                      <a:schemeClr val="tx2"/>
                    </a:solidFill>
                  </a:tcPr>
                </a:tc>
                <a:tc>
                  <a:txBody>
                    <a:bodyPr/>
                    <a:lstStyle/>
                    <a:p>
                      <a:pPr marL="0" indent="0" algn="l" fontAlgn="ctr">
                        <a:buFont typeface="Wingdings" panose="05000000000000000000" pitchFamily="2" charset="2"/>
                        <a:buNone/>
                      </a:pPr>
                      <a:r>
                        <a:rPr lang="es-ES" sz="1000" b="0" i="0" u="none" strike="noStrike">
                          <a:solidFill>
                            <a:schemeClr val="bg2"/>
                          </a:solidFill>
                          <a:latin typeface="+mn-lt"/>
                        </a:rPr>
                        <a:t>A menudo</a:t>
                      </a:r>
                    </a:p>
                  </a:txBody>
                  <a:tcPr anchor="ctr">
                    <a:solidFill>
                      <a:schemeClr val="accent2"/>
                    </a:solidFill>
                  </a:tcPr>
                </a:tc>
                <a:tc>
                  <a:txBody>
                    <a:bodyPr/>
                    <a:lstStyle/>
                    <a:p>
                      <a:pPr marL="0" indent="0" algn="l" fontAlgn="ctr">
                        <a:buFont typeface="Wingdings" panose="05000000000000000000" pitchFamily="2" charset="2"/>
                        <a:buNone/>
                      </a:pPr>
                      <a:r>
                        <a:rPr lang="es-ES" sz="1000" b="0" i="0" u="none" strike="noStrike" baseline="0" dirty="0">
                          <a:solidFill>
                            <a:schemeClr val="bg2"/>
                          </a:solidFill>
                          <a:latin typeface="+mn-lt"/>
                        </a:rPr>
                        <a:t>En momentos críticos</a:t>
                      </a:r>
                    </a:p>
                  </a:txBody>
                  <a:tcPr anchor="ctr">
                    <a:solidFill>
                      <a:schemeClr val="accent2">
                        <a:lumMod val="90000"/>
                      </a:schemeClr>
                    </a:solidFill>
                  </a:tcPr>
                </a:tc>
                <a:extLst>
                  <a:ext uri="{0D108BD9-81ED-4DB2-BD59-A6C34878D82A}">
                    <a16:rowId xmlns:a16="http://schemas.microsoft.com/office/drawing/2014/main" val="196594586"/>
                  </a:ext>
                </a:extLst>
              </a:tr>
            </a:tbl>
          </a:graphicData>
        </a:graphic>
      </p:graphicFrame>
    </p:spTree>
    <p:extLst>
      <p:ext uri="{BB962C8B-B14F-4D97-AF65-F5344CB8AC3E}">
        <p14:creationId xmlns:p14="http://schemas.microsoft.com/office/powerpoint/2010/main" val="1037359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610595-A906-8446-CDE9-DF7988B32504}"/>
              </a:ext>
            </a:extLst>
          </p:cNvPr>
          <p:cNvSpPr/>
          <p:nvPr/>
        </p:nvSpPr>
        <p:spPr>
          <a:xfrm>
            <a:off x="374649" y="1529355"/>
            <a:ext cx="1606841" cy="2990088"/>
          </a:xfrm>
          <a:prstGeom prst="rect">
            <a:avLst/>
          </a:prstGeom>
          <a:gradFill>
            <a:gsLst>
              <a:gs pos="0">
                <a:schemeClr val="accent1">
                  <a:lumMod val="20000"/>
                  <a:lumOff val="80000"/>
                </a:schemeClr>
              </a:gs>
              <a:gs pos="100000">
                <a:srgbClr val="FFFFFF"/>
              </a:gs>
            </a:gsLst>
            <a:lin ang="5400000" scaled="1"/>
          </a:gradFill>
          <a:ln w="6350" cap="flat" cmpd="sng" algn="ctr">
            <a:noFill/>
            <a:prstDash val="solid"/>
            <a:miter lim="800000"/>
          </a:ln>
          <a:effectLst/>
        </p:spPr>
        <p:txBody>
          <a:bodyPr lIns="108000" tIns="684000" rIns="108000"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ES" sz="1200" b="1" i="0" u="none" strike="noStrike" cap="none" normalizeH="0" baseline="0" noProof="0" dirty="0">
                <a:ln>
                  <a:noFill/>
                </a:ln>
                <a:solidFill>
                  <a:schemeClr val="bg2"/>
                </a:solidFill>
                <a:uLnTx/>
                <a:uFillTx/>
                <a:ea typeface="+mn-ea"/>
                <a:cs typeface="+mn-cs"/>
              </a:rPr>
              <a:t>Aumente</a:t>
            </a:r>
            <a:r>
              <a:rPr kumimoji="0" lang="es-ES" sz="1200" b="1" i="0" u="none" strike="noStrike" cap="none" normalizeH="0" noProof="0" dirty="0">
                <a:ln>
                  <a:noFill/>
                </a:ln>
                <a:solidFill>
                  <a:schemeClr val="bg2"/>
                </a:solidFill>
                <a:uLnTx/>
                <a:uFillTx/>
                <a:ea typeface="+mn-ea"/>
                <a:cs typeface="+mn-cs"/>
              </a:rPr>
              <a:t> el </a:t>
            </a:r>
            <a:br>
              <a:rPr kumimoji="0" lang="es-ES" sz="1200" b="1" i="0" u="none" strike="noStrike" cap="none" normalizeH="0" noProof="0" dirty="0">
                <a:ln>
                  <a:noFill/>
                </a:ln>
                <a:solidFill>
                  <a:schemeClr val="bg2"/>
                </a:solidFill>
                <a:uLnTx/>
                <a:uFillTx/>
                <a:ea typeface="+mn-ea"/>
                <a:cs typeface="+mn-cs"/>
              </a:rPr>
            </a:br>
            <a:r>
              <a:rPr kumimoji="0" lang="es-ES" sz="1200" b="1" i="0" u="none" strike="noStrike" cap="none" normalizeH="0" baseline="0" noProof="0" dirty="0" err="1">
                <a:ln>
                  <a:noFill/>
                </a:ln>
                <a:solidFill>
                  <a:schemeClr val="tx2"/>
                </a:solidFill>
                <a:uLnTx/>
                <a:uFillTx/>
                <a:ea typeface="+mn-ea"/>
                <a:cs typeface="+mn-cs"/>
              </a:rPr>
              <a:t>ARPU</a:t>
            </a:r>
            <a:endParaRPr lang="es-ES" sz="1200" b="1" dirty="0">
              <a:solidFill>
                <a:schemeClr val="bg2"/>
              </a:solidFill>
            </a:endParaRPr>
          </a:p>
          <a:p>
            <a:pPr marL="144000" marR="0" lvl="0" indent="-144000"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s-ES" sz="1050" b="0" i="0" u="none" strike="noStrike" cap="none" normalizeH="0" baseline="0" noProof="0" dirty="0">
                <a:ln>
                  <a:noFill/>
                </a:ln>
                <a:solidFill>
                  <a:schemeClr val="bg2"/>
                </a:solidFill>
                <a:uLnTx/>
                <a:uFillTx/>
                <a:ea typeface="+mn-ea"/>
                <a:cs typeface="+mn-cs"/>
              </a:rPr>
              <a:t>Venda más servicios de </a:t>
            </a:r>
            <a:r>
              <a:rPr kumimoji="0" lang="es-ES" sz="1050" b="0" i="0" u="none" strike="noStrike" cap="none" normalizeH="0" baseline="0" noProof="0" dirty="0" err="1">
                <a:ln>
                  <a:noFill/>
                </a:ln>
                <a:solidFill>
                  <a:schemeClr val="bg2"/>
                </a:solidFill>
                <a:uLnTx/>
                <a:uFillTx/>
                <a:ea typeface="+mn-ea"/>
                <a:cs typeface="+mn-cs"/>
              </a:rPr>
              <a:t>ciberprotección</a:t>
            </a:r>
            <a:endParaRPr kumimoji="0" lang="es-ES" sz="1050" b="0" i="0" u="none" strike="noStrike" cap="none" normalizeH="0" baseline="0" noProof="0" dirty="0">
              <a:ln>
                <a:noFill/>
              </a:ln>
              <a:solidFill>
                <a:schemeClr val="bg2"/>
              </a:solidFill>
              <a:uLnTx/>
              <a:uFillTx/>
              <a:ea typeface="+mn-ea"/>
              <a:cs typeface="+mn-cs"/>
            </a:endParaRPr>
          </a:p>
          <a:p>
            <a:pPr marL="144000" marR="0" lvl="0" indent="-144000" algn="l" defTabSz="914400" rtl="0" eaLnBrk="1" fontAlgn="auto" latinLnBrk="0" hangingPunct="1">
              <a:lnSpc>
                <a:spcPct val="100000"/>
              </a:lnSpc>
              <a:spcBef>
                <a:spcPts val="200"/>
              </a:spcBef>
              <a:spcAft>
                <a:spcPts val="0"/>
              </a:spcAft>
              <a:buClrTx/>
              <a:buSzTx/>
              <a:buFont typeface="Wingdings" pitchFamily="2" charset="2"/>
              <a:buChar char="§"/>
              <a:tabLst/>
              <a:defRPr/>
            </a:pPr>
            <a:r>
              <a:rPr lang="es-ES" sz="1050" dirty="0">
                <a:solidFill>
                  <a:schemeClr val="bg2"/>
                </a:solidFill>
              </a:rPr>
              <a:t>Consiga más margen en servicios muy demandados</a:t>
            </a:r>
          </a:p>
          <a:p>
            <a:pPr marL="144000" marR="0" lvl="0" indent="-144000" algn="l" defTabSz="914400" rtl="0" eaLnBrk="1" fontAlgn="auto" latinLnBrk="0" hangingPunct="1">
              <a:lnSpc>
                <a:spcPct val="100000"/>
              </a:lnSpc>
              <a:spcBef>
                <a:spcPts val="200"/>
              </a:spcBef>
              <a:spcAft>
                <a:spcPts val="0"/>
              </a:spcAft>
              <a:buClrTx/>
              <a:buSzTx/>
              <a:buFont typeface="Wingdings" pitchFamily="2" charset="2"/>
              <a:buChar char="§"/>
              <a:tabLst/>
              <a:defRPr/>
            </a:pPr>
            <a:r>
              <a:rPr kumimoji="0" lang="es-ES" sz="1050" b="0" i="0" u="none" strike="noStrike" cap="none" normalizeH="0" baseline="0" noProof="0" dirty="0">
                <a:ln>
                  <a:noFill/>
                </a:ln>
                <a:solidFill>
                  <a:schemeClr val="bg2"/>
                </a:solidFill>
                <a:uLnTx/>
                <a:uFillTx/>
                <a:ea typeface="+mn-ea"/>
                <a:cs typeface="+mn-cs"/>
              </a:rPr>
              <a:t>Mejore la tasa de adhesión y venda más</a:t>
            </a:r>
          </a:p>
        </p:txBody>
      </p:sp>
      <p:sp>
        <p:nvSpPr>
          <p:cNvPr id="6" name="Rectangle 5">
            <a:extLst>
              <a:ext uri="{FF2B5EF4-FFF2-40B4-BE49-F238E27FC236}">
                <a16:creationId xmlns:a16="http://schemas.microsoft.com/office/drawing/2014/main" id="{4AD6D005-EE96-CA79-F47E-4F717753CF15}"/>
              </a:ext>
            </a:extLst>
          </p:cNvPr>
          <p:cNvSpPr/>
          <p:nvPr/>
        </p:nvSpPr>
        <p:spPr>
          <a:xfrm>
            <a:off x="7152063" y="1529355"/>
            <a:ext cx="1603181" cy="2990088"/>
          </a:xfrm>
          <a:prstGeom prst="rect">
            <a:avLst/>
          </a:prstGeom>
          <a:gradFill>
            <a:gsLst>
              <a:gs pos="0">
                <a:schemeClr val="accent1">
                  <a:lumMod val="20000"/>
                  <a:lumOff val="80000"/>
                </a:schemeClr>
              </a:gs>
              <a:gs pos="100000">
                <a:srgbClr val="FFFFFF"/>
              </a:gs>
            </a:gsLst>
            <a:lin ang="5400000" scaled="1"/>
          </a:gradFill>
          <a:ln w="6350" cap="flat" cmpd="sng" algn="ctr">
            <a:noFill/>
            <a:prstDash val="solid"/>
            <a:miter lim="800000"/>
          </a:ln>
          <a:effectLst/>
        </p:spPr>
        <p:txBody>
          <a:bodyPr lIns="108000" tIns="684000" rIns="108000"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ES" sz="1200" b="1" i="0" u="none" strike="noStrike" cap="none" normalizeH="0" baseline="0" noProof="0" dirty="0">
                <a:ln>
                  <a:noFill/>
                </a:ln>
                <a:solidFill>
                  <a:schemeClr val="bg2"/>
                </a:solidFill>
                <a:uLnTx/>
                <a:uFillTx/>
                <a:ea typeface="+mn-ea"/>
                <a:cs typeface="+mn-cs"/>
              </a:rPr>
              <a:t>Oferta </a:t>
            </a:r>
          </a:p>
          <a:p>
            <a:pPr marL="0" marR="0" lvl="0" indent="0" algn="l" defTabSz="914400" rtl="0" eaLnBrk="1" fontAlgn="auto" latinLnBrk="0" hangingPunct="1">
              <a:lnSpc>
                <a:spcPct val="100000"/>
              </a:lnSpc>
              <a:spcAft>
                <a:spcPts val="0"/>
              </a:spcAft>
              <a:buClrTx/>
              <a:buSzTx/>
              <a:buFontTx/>
              <a:buNone/>
              <a:tabLst/>
              <a:defRPr/>
            </a:pPr>
            <a:r>
              <a:rPr kumimoji="0" lang="es-ES" sz="1200" b="1" i="0" u="none" strike="noStrike" cap="none" normalizeH="0" baseline="0" noProof="0" dirty="0" err="1">
                <a:ln>
                  <a:noFill/>
                </a:ln>
                <a:solidFill>
                  <a:schemeClr val="tx2"/>
                </a:solidFill>
                <a:uLnTx/>
                <a:uFillTx/>
                <a:ea typeface="+mn-ea"/>
                <a:cs typeface="+mn-cs"/>
              </a:rPr>
              <a:t>DRaaS</a:t>
            </a:r>
            <a:endParaRPr kumimoji="0" lang="es-ES" sz="1200" b="1" i="0" u="none" strike="noStrike" cap="none" normalizeH="0" baseline="0" noProof="0" dirty="0">
              <a:ln>
                <a:noFill/>
              </a:ln>
              <a:solidFill>
                <a:schemeClr val="bg2"/>
              </a:solidFill>
              <a:uLnTx/>
              <a:uFillTx/>
              <a:ea typeface="+mn-ea"/>
              <a:cs typeface="+mn-cs"/>
            </a:endParaRPr>
          </a:p>
          <a:p>
            <a:pPr marL="144000" marR="0" lvl="0" indent="-144000" algn="l" defTabSz="914400" rtl="0" eaLnBrk="1" fontAlgn="auto" latinLnBrk="0" hangingPunct="1">
              <a:lnSpc>
                <a:spcPct val="100000"/>
              </a:lnSpc>
              <a:spcBef>
                <a:spcPts val="100"/>
              </a:spcBef>
              <a:spcAft>
                <a:spcPts val="0"/>
              </a:spcAft>
              <a:buClrTx/>
              <a:buSzTx/>
              <a:buFont typeface="Wingdings" panose="05000000000000000000" pitchFamily="2" charset="2"/>
              <a:buChar char="§"/>
              <a:tabLst/>
              <a:defRPr/>
            </a:pPr>
            <a:r>
              <a:rPr kumimoji="0" lang="es-ES" sz="1050" b="0" i="0" u="none" strike="noStrike" cap="none" normalizeH="0" baseline="0" noProof="0" dirty="0">
                <a:ln>
                  <a:noFill/>
                </a:ln>
                <a:solidFill>
                  <a:schemeClr val="bg2"/>
                </a:solidFill>
                <a:uLnTx/>
                <a:uFillTx/>
                <a:ea typeface="+mn-ea"/>
                <a:cs typeface="+mn-cs"/>
              </a:rPr>
              <a:t>Ingresos adicionales fáciles:</a:t>
            </a:r>
          </a:p>
          <a:p>
            <a:pPr marL="288000" lvl="1" indent="-144000" defTabSz="914400">
              <a:buFont typeface="Arial" panose="020B0604020202020204" pitchFamily="34" charset="0"/>
              <a:buChar char="•"/>
              <a:tabLst>
                <a:tab pos="403225" algn="l"/>
                <a:tab pos="685800" algn="l"/>
              </a:tabLst>
              <a:defRPr/>
            </a:pPr>
            <a:r>
              <a:rPr lang="es-ES" sz="950" dirty="0">
                <a:solidFill>
                  <a:schemeClr val="bg2"/>
                </a:solidFill>
              </a:rPr>
              <a:t>Poca</a:t>
            </a:r>
            <a:r>
              <a:rPr kumimoji="0" lang="es-ES" sz="950" b="0" i="0" u="none" strike="noStrike" cap="none" normalizeH="0" baseline="0" noProof="0" dirty="0">
                <a:ln>
                  <a:noFill/>
                </a:ln>
                <a:solidFill>
                  <a:schemeClr val="bg2"/>
                </a:solidFill>
                <a:uLnTx/>
                <a:uFillTx/>
                <a:ea typeface="+mn-ea"/>
                <a:cs typeface="+mn-cs"/>
              </a:rPr>
              <a:t> inversión</a:t>
            </a:r>
          </a:p>
          <a:p>
            <a:pPr marL="288000" lvl="1" indent="-144000" defTabSz="914400">
              <a:buFont typeface="Arial" panose="020B0604020202020204" pitchFamily="34" charset="0"/>
              <a:buChar char="•"/>
              <a:tabLst>
                <a:tab pos="403225" algn="l"/>
                <a:tab pos="685800" algn="l"/>
              </a:tabLst>
              <a:defRPr/>
            </a:pPr>
            <a:r>
              <a:rPr lang="es-ES" sz="950" dirty="0">
                <a:solidFill>
                  <a:schemeClr val="bg2"/>
                </a:solidFill>
              </a:rPr>
              <a:t>Solución lista para utilizar para </a:t>
            </a:r>
            <a:r>
              <a:rPr lang="es-ES" sz="950" dirty="0" err="1">
                <a:solidFill>
                  <a:schemeClr val="bg2"/>
                </a:solidFill>
              </a:rPr>
              <a:t>endpoints</a:t>
            </a:r>
            <a:r>
              <a:rPr lang="es-ES" sz="950" dirty="0">
                <a:solidFill>
                  <a:schemeClr val="bg2"/>
                </a:solidFill>
              </a:rPr>
              <a:t> protegidos de Acronis </a:t>
            </a:r>
            <a:r>
              <a:rPr lang="es-ES" sz="950" dirty="0" err="1">
                <a:solidFill>
                  <a:schemeClr val="bg2"/>
                </a:solidFill>
              </a:rPr>
              <a:t>Cyber</a:t>
            </a:r>
            <a:r>
              <a:rPr lang="es-ES" sz="950" dirty="0">
                <a:solidFill>
                  <a:schemeClr val="bg2"/>
                </a:solidFill>
              </a:rPr>
              <a:t> </a:t>
            </a:r>
            <a:r>
              <a:rPr lang="es-ES" sz="950" dirty="0" err="1">
                <a:solidFill>
                  <a:schemeClr val="bg2"/>
                </a:solidFill>
              </a:rPr>
              <a:t>Protect</a:t>
            </a:r>
            <a:r>
              <a:rPr lang="es-ES" sz="950" dirty="0">
                <a:solidFill>
                  <a:schemeClr val="bg2"/>
                </a:solidFill>
              </a:rPr>
              <a:t> Cloud</a:t>
            </a:r>
          </a:p>
          <a:p>
            <a:pPr marL="144000" indent="-144000" defTabSz="914400">
              <a:spcBef>
                <a:spcPts val="200"/>
              </a:spcBef>
              <a:buFont typeface="Wingdings" pitchFamily="2" charset="2"/>
              <a:buChar char="§"/>
              <a:defRPr/>
            </a:pPr>
            <a:r>
              <a:rPr lang="es-ES" sz="1050" dirty="0">
                <a:solidFill>
                  <a:schemeClr val="bg2"/>
                </a:solidFill>
              </a:rPr>
              <a:t>Mejor protección para sus clientes</a:t>
            </a:r>
          </a:p>
        </p:txBody>
      </p:sp>
      <p:sp>
        <p:nvSpPr>
          <p:cNvPr id="7" name="Rectangle 6">
            <a:extLst>
              <a:ext uri="{FF2B5EF4-FFF2-40B4-BE49-F238E27FC236}">
                <a16:creationId xmlns:a16="http://schemas.microsoft.com/office/drawing/2014/main" id="{451CA450-D0A0-8911-3C14-76B8AEAA25D5}"/>
              </a:ext>
            </a:extLst>
          </p:cNvPr>
          <p:cNvSpPr/>
          <p:nvPr/>
        </p:nvSpPr>
        <p:spPr>
          <a:xfrm>
            <a:off x="3763357" y="1529355"/>
            <a:ext cx="1606841" cy="2935224"/>
          </a:xfrm>
          <a:prstGeom prst="rect">
            <a:avLst/>
          </a:prstGeom>
          <a:gradFill>
            <a:gsLst>
              <a:gs pos="0">
                <a:schemeClr val="accent1">
                  <a:lumMod val="20000"/>
                  <a:lumOff val="80000"/>
                </a:schemeClr>
              </a:gs>
              <a:gs pos="100000">
                <a:srgbClr val="FFFFFF"/>
              </a:gs>
            </a:gsLst>
            <a:lin ang="5400000" scaled="1"/>
          </a:gradFill>
          <a:ln w="6350" cap="flat" cmpd="sng" algn="ctr">
            <a:noFill/>
            <a:prstDash val="solid"/>
            <a:miter lim="800000"/>
          </a:ln>
          <a:effectLst/>
        </p:spPr>
        <p:txBody>
          <a:bodyPr lIns="108000" tIns="684000" rIns="108000"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ES" sz="1200" b="1" i="0" u="none" strike="noStrike" cap="none" normalizeH="0" baseline="0" noProof="0" dirty="0">
                <a:ln>
                  <a:noFill/>
                </a:ln>
                <a:solidFill>
                  <a:schemeClr val="bg2"/>
                </a:solidFill>
                <a:uLnTx/>
                <a:uFillTx/>
              </a:rPr>
              <a:t>Controle los</a:t>
            </a:r>
            <a:br>
              <a:rPr kumimoji="0" lang="es-ES" sz="1200" b="1" i="0" u="none" strike="noStrike" cap="none" normalizeH="0" baseline="0" noProof="0" dirty="0">
                <a:ln>
                  <a:noFill/>
                </a:ln>
                <a:solidFill>
                  <a:schemeClr val="bg2"/>
                </a:solidFill>
                <a:uLnTx/>
                <a:uFillTx/>
              </a:rPr>
            </a:br>
            <a:r>
              <a:rPr kumimoji="0" lang="es-ES" sz="1200" b="1" i="0" u="none" strike="noStrike" cap="none" normalizeH="0" baseline="0" noProof="0" dirty="0">
                <a:ln>
                  <a:noFill/>
                </a:ln>
                <a:solidFill>
                  <a:schemeClr val="tx2"/>
                </a:solidFill>
                <a:uLnTx/>
                <a:uFillTx/>
              </a:rPr>
              <a:t>costos</a:t>
            </a:r>
            <a:endParaRPr kumimoji="0" lang="en-US" sz="1200" b="0" i="0" u="none" strike="noStrike" kern="0" cap="none" spc="0" normalizeH="0" baseline="0" noProof="0" dirty="0">
              <a:ln>
                <a:noFill/>
              </a:ln>
              <a:solidFill>
                <a:schemeClr val="bg2"/>
              </a:solidFill>
              <a:effectLst/>
              <a:uLnTx/>
              <a:uFillTx/>
            </a:endParaRPr>
          </a:p>
          <a:p>
            <a:pPr marL="144000" marR="0" lvl="0" indent="-144000"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s-ES" sz="1050" b="0" i="0" u="none" strike="noStrike" cap="none" normalizeH="0" baseline="0" noProof="0" dirty="0">
                <a:ln>
                  <a:noFill/>
                </a:ln>
                <a:solidFill>
                  <a:schemeClr val="bg2"/>
                </a:solidFill>
                <a:uLnTx/>
                <a:uFillTx/>
              </a:rPr>
              <a:t>Reduzca los gastos utilizando una herramienta para todas las tareas diarias:</a:t>
            </a:r>
          </a:p>
          <a:p>
            <a:pPr marL="288000" lvl="1" indent="-144000" defTabSz="914400">
              <a:buFont typeface="Arial" panose="020B0604020202020204" pitchFamily="34" charset="0"/>
              <a:buChar char="•"/>
              <a:tabLst>
                <a:tab pos="403225" algn="l"/>
                <a:tab pos="685800" algn="l"/>
              </a:tabLst>
              <a:defRPr/>
            </a:pPr>
            <a:r>
              <a:rPr lang="es-ES" sz="950" dirty="0">
                <a:solidFill>
                  <a:schemeClr val="bg2"/>
                </a:solidFill>
              </a:rPr>
              <a:t>Incorporación</a:t>
            </a:r>
          </a:p>
          <a:p>
            <a:pPr marL="288000" lvl="1" indent="-144000" defTabSz="914400">
              <a:buFont typeface="Arial" panose="020B0604020202020204" pitchFamily="34" charset="0"/>
              <a:buChar char="•"/>
              <a:tabLst>
                <a:tab pos="403225" algn="l"/>
                <a:tab pos="685800" algn="l"/>
              </a:tabLst>
              <a:defRPr/>
            </a:pPr>
            <a:r>
              <a:rPr kumimoji="0" lang="es-ES" sz="950" b="0" i="0" u="none" strike="noStrike" cap="none" normalizeH="0" baseline="0" noProof="0" dirty="0">
                <a:ln>
                  <a:noFill/>
                </a:ln>
                <a:solidFill>
                  <a:schemeClr val="bg2"/>
                </a:solidFill>
                <a:uLnTx/>
                <a:uFillTx/>
              </a:rPr>
              <a:t>Supervisión</a:t>
            </a:r>
          </a:p>
          <a:p>
            <a:pPr marL="288000" lvl="1" indent="-144000" defTabSz="914400">
              <a:buFont typeface="Arial" panose="020B0604020202020204" pitchFamily="34" charset="0"/>
              <a:buChar char="•"/>
              <a:tabLst>
                <a:tab pos="403225" algn="l"/>
                <a:tab pos="685800" algn="l"/>
              </a:tabLst>
              <a:defRPr/>
            </a:pPr>
            <a:r>
              <a:rPr kumimoji="0" lang="es-ES" sz="950" b="0" i="0" u="none" strike="noStrike" cap="none" normalizeH="0" baseline="0" noProof="0" dirty="0">
                <a:ln>
                  <a:noFill/>
                </a:ln>
                <a:solidFill>
                  <a:schemeClr val="bg2"/>
                </a:solidFill>
                <a:uLnTx/>
                <a:uFillTx/>
              </a:rPr>
              <a:t>Administración</a:t>
            </a:r>
          </a:p>
          <a:p>
            <a:pPr marL="288000" lvl="1" indent="-144000" defTabSz="914400">
              <a:buFont typeface="Arial" panose="020B0604020202020204" pitchFamily="34" charset="0"/>
              <a:buChar char="•"/>
              <a:tabLst>
                <a:tab pos="403225" algn="l"/>
                <a:tab pos="685800" algn="l"/>
              </a:tabLst>
              <a:defRPr/>
            </a:pPr>
            <a:r>
              <a:rPr kumimoji="0" lang="es-ES" sz="950" b="0" i="0" u="none" strike="noStrike" cap="none" normalizeH="0" baseline="0" noProof="0" dirty="0">
                <a:ln>
                  <a:noFill/>
                </a:ln>
                <a:solidFill>
                  <a:schemeClr val="bg2"/>
                </a:solidFill>
                <a:uLnTx/>
                <a:uFillTx/>
              </a:rPr>
              <a:t>Asistencia</a:t>
            </a:r>
          </a:p>
          <a:p>
            <a:pPr marL="144000" indent="-144000" defTabSz="914400">
              <a:buFont typeface="Wingdings" pitchFamily="2" charset="2"/>
              <a:buChar char="§"/>
              <a:tabLst>
                <a:tab pos="403225" algn="l"/>
                <a:tab pos="685800" algn="l"/>
              </a:tabLst>
              <a:defRPr/>
            </a:pPr>
            <a:r>
              <a:rPr lang="es-ES" sz="1050" dirty="0">
                <a:solidFill>
                  <a:schemeClr val="bg2"/>
                </a:solidFill>
              </a:rPr>
              <a:t>Sin necesidad de nuevo hardware/personal</a:t>
            </a:r>
          </a:p>
        </p:txBody>
      </p:sp>
      <p:sp>
        <p:nvSpPr>
          <p:cNvPr id="8" name="Rectangle 7">
            <a:extLst>
              <a:ext uri="{FF2B5EF4-FFF2-40B4-BE49-F238E27FC236}">
                <a16:creationId xmlns:a16="http://schemas.microsoft.com/office/drawing/2014/main" id="{CCE6DE68-CC97-1600-E4AB-403738CDBA68}"/>
              </a:ext>
            </a:extLst>
          </p:cNvPr>
          <p:cNvSpPr/>
          <p:nvPr/>
        </p:nvSpPr>
        <p:spPr>
          <a:xfrm>
            <a:off x="5457711" y="1529355"/>
            <a:ext cx="1606841" cy="2990088"/>
          </a:xfrm>
          <a:prstGeom prst="rect">
            <a:avLst/>
          </a:prstGeom>
          <a:gradFill>
            <a:gsLst>
              <a:gs pos="0">
                <a:schemeClr val="accent1">
                  <a:lumMod val="20000"/>
                  <a:lumOff val="80000"/>
                </a:schemeClr>
              </a:gs>
              <a:gs pos="100000">
                <a:srgbClr val="FFFFFF"/>
              </a:gs>
            </a:gsLst>
            <a:lin ang="5400000" scaled="1"/>
          </a:gradFill>
          <a:ln w="6350" cap="flat" cmpd="sng" algn="ctr">
            <a:noFill/>
            <a:prstDash val="solid"/>
            <a:miter lim="800000"/>
          </a:ln>
          <a:effectLst/>
        </p:spPr>
        <p:txBody>
          <a:bodyPr lIns="108000" tIns="684000" rIns="108000"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ES" sz="1200" b="1" i="0" u="none" strike="noStrike" cap="none" normalizeH="0" baseline="0" noProof="0" dirty="0">
                <a:ln>
                  <a:noFill/>
                </a:ln>
                <a:solidFill>
                  <a:schemeClr val="bg2"/>
                </a:solidFill>
                <a:uLnTx/>
                <a:uFillTx/>
              </a:rPr>
              <a:t>Disminuya la</a:t>
            </a:r>
            <a:br>
              <a:rPr kumimoji="0" lang="es-ES" sz="1200" b="1" i="0" u="none" strike="noStrike" cap="none" normalizeH="0" baseline="0" noProof="0" dirty="0">
                <a:ln>
                  <a:noFill/>
                </a:ln>
                <a:solidFill>
                  <a:schemeClr val="bg2"/>
                </a:solidFill>
                <a:uLnTx/>
                <a:uFillTx/>
              </a:rPr>
            </a:br>
            <a:r>
              <a:rPr kumimoji="0" lang="es-ES" sz="1200" b="1" i="0" u="none" strike="noStrike" cap="none" normalizeH="0" baseline="0" noProof="0" dirty="0">
                <a:ln>
                  <a:noFill/>
                </a:ln>
                <a:solidFill>
                  <a:schemeClr val="tx2"/>
                </a:solidFill>
                <a:uLnTx/>
                <a:uFillTx/>
              </a:rPr>
              <a:t>rotación de clientes</a:t>
            </a:r>
            <a:endParaRPr kumimoji="0" lang="es-ES" sz="1200" b="1" i="0" u="none" strike="noStrike" cap="none" normalizeH="0" baseline="0" noProof="0" dirty="0">
              <a:ln>
                <a:noFill/>
              </a:ln>
              <a:solidFill>
                <a:schemeClr val="bg2"/>
              </a:solidFill>
              <a:uLnTx/>
              <a:uFillTx/>
            </a:endParaRPr>
          </a:p>
          <a:p>
            <a:pPr marL="144000" marR="0" lvl="0" indent="-144000"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s-ES" sz="1050" b="0" i="0" u="none" strike="noStrike" cap="none" normalizeH="0" baseline="0" noProof="0" dirty="0">
                <a:ln>
                  <a:noFill/>
                </a:ln>
                <a:solidFill>
                  <a:schemeClr val="bg2"/>
                </a:solidFill>
                <a:uLnTx/>
                <a:uFillTx/>
              </a:rPr>
              <a:t>Mejore la satisfacción de los clientes y consiga que vuelvan por más</a:t>
            </a:r>
          </a:p>
          <a:p>
            <a:pPr marL="144000" marR="0" lvl="0" indent="-144000" algn="l" defTabSz="914400" rtl="0" eaLnBrk="1" fontAlgn="auto" latinLnBrk="0" hangingPunct="1">
              <a:lnSpc>
                <a:spcPct val="100000"/>
              </a:lnSpc>
              <a:spcBef>
                <a:spcPts val="200"/>
              </a:spcBef>
              <a:spcAft>
                <a:spcPts val="0"/>
              </a:spcAft>
              <a:buClrTx/>
              <a:buSzTx/>
              <a:buFont typeface="Wingdings" pitchFamily="2" charset="2"/>
              <a:buChar char="§"/>
              <a:tabLst/>
              <a:defRPr/>
            </a:pPr>
            <a:r>
              <a:rPr lang="es-ES" sz="1050" noProof="0" dirty="0">
                <a:solidFill>
                  <a:schemeClr val="bg2"/>
                </a:solidFill>
              </a:rPr>
              <a:t>Demuestre el valor y simplifique las renovaciones</a:t>
            </a:r>
          </a:p>
          <a:p>
            <a:pPr marL="144000" lvl="0" indent="-144000" defTabSz="914400">
              <a:spcBef>
                <a:spcPts val="200"/>
              </a:spcBef>
              <a:buFont typeface="Wingdings" pitchFamily="2" charset="2"/>
              <a:buChar char="§"/>
              <a:defRPr/>
            </a:pPr>
            <a:r>
              <a:rPr lang="es-ES" sz="1050" dirty="0">
                <a:solidFill>
                  <a:schemeClr val="bg2"/>
                </a:solidFill>
              </a:rPr>
              <a:t>Con más servicios mejora la fidelización de los clientes</a:t>
            </a:r>
          </a:p>
        </p:txBody>
      </p:sp>
      <p:sp>
        <p:nvSpPr>
          <p:cNvPr id="9" name="Rectangle 8">
            <a:extLst>
              <a:ext uri="{FF2B5EF4-FFF2-40B4-BE49-F238E27FC236}">
                <a16:creationId xmlns:a16="http://schemas.microsoft.com/office/drawing/2014/main" id="{D62C796F-862F-9F94-FD59-5392EE6A411D}"/>
              </a:ext>
            </a:extLst>
          </p:cNvPr>
          <p:cNvSpPr/>
          <p:nvPr/>
        </p:nvSpPr>
        <p:spPr>
          <a:xfrm>
            <a:off x="2069003" y="1529355"/>
            <a:ext cx="1606841" cy="2990088"/>
          </a:xfrm>
          <a:prstGeom prst="rect">
            <a:avLst/>
          </a:prstGeom>
          <a:gradFill>
            <a:gsLst>
              <a:gs pos="0">
                <a:schemeClr val="accent1">
                  <a:lumMod val="20000"/>
                  <a:lumOff val="80000"/>
                </a:schemeClr>
              </a:gs>
              <a:gs pos="100000">
                <a:srgbClr val="FFFFFF"/>
              </a:gs>
            </a:gsLst>
            <a:lin ang="5400000" scaled="1"/>
          </a:gradFill>
          <a:ln w="6350" cap="flat" cmpd="sng" algn="ctr">
            <a:noFill/>
            <a:prstDash val="solid"/>
            <a:miter lim="800000"/>
          </a:ln>
          <a:effectLst/>
        </p:spPr>
        <p:txBody>
          <a:bodyPr lIns="108000" tIns="684000" rIns="108000"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ES" sz="1200" b="1" i="0" u="none" strike="noStrike" cap="none" normalizeH="0" baseline="0" noProof="0" dirty="0">
                <a:ln>
                  <a:noFill/>
                </a:ln>
                <a:uLnTx/>
                <a:uFillTx/>
                <a:ea typeface="+mn-ea"/>
                <a:cs typeface="+mn-cs"/>
              </a:rPr>
              <a:t>Mejore los</a:t>
            </a:r>
            <a:br>
              <a:rPr kumimoji="0" lang="es-ES" sz="1200" b="1" i="0" u="none" strike="noStrike" cap="none" normalizeH="0" baseline="0" noProof="0" dirty="0">
                <a:ln>
                  <a:noFill/>
                </a:ln>
                <a:solidFill>
                  <a:schemeClr val="bg2"/>
                </a:solidFill>
                <a:uLnTx/>
                <a:uFillTx/>
                <a:ea typeface="+mn-ea"/>
                <a:cs typeface="+mn-cs"/>
              </a:rPr>
            </a:br>
            <a:r>
              <a:rPr kumimoji="0" lang="es-ES" sz="1200" b="1" i="0" u="none" strike="noStrike" cap="none" normalizeH="0" baseline="0" noProof="0" dirty="0">
                <a:ln>
                  <a:noFill/>
                </a:ln>
                <a:solidFill>
                  <a:schemeClr val="tx2"/>
                </a:solidFill>
                <a:uLnTx/>
                <a:uFillTx/>
                <a:ea typeface="+mn-ea"/>
                <a:cs typeface="+mn-cs"/>
              </a:rPr>
              <a:t>SLA</a:t>
            </a:r>
            <a:endParaRPr lang="es-ES" sz="1200" b="1" dirty="0">
              <a:solidFill>
                <a:schemeClr val="bg2"/>
              </a:solidFill>
            </a:endParaRPr>
          </a:p>
          <a:p>
            <a:pPr marL="144000" indent="-144000" defTabSz="914400">
              <a:spcBef>
                <a:spcPts val="200"/>
              </a:spcBef>
              <a:buFont typeface="Wingdings" pitchFamily="2" charset="2"/>
              <a:buChar char="§"/>
              <a:defRPr/>
            </a:pPr>
            <a:r>
              <a:rPr lang="es-ES" sz="1050" dirty="0">
                <a:solidFill>
                  <a:schemeClr val="bg2"/>
                </a:solidFill>
              </a:rPr>
              <a:t>Evite los tiempos de inactividad de forma proactiva</a:t>
            </a:r>
          </a:p>
          <a:p>
            <a:pPr marL="144000" marR="0" lvl="0" indent="-144000" algn="l" defTabSz="914400" rtl="0" eaLnBrk="1" fontAlgn="auto" latinLnBrk="0" hangingPunct="1">
              <a:lnSpc>
                <a:spcPct val="100000"/>
              </a:lnSpc>
              <a:spcBef>
                <a:spcPts val="200"/>
              </a:spcBef>
              <a:spcAft>
                <a:spcPts val="0"/>
              </a:spcAft>
              <a:buClrTx/>
              <a:buSzTx/>
              <a:buFont typeface="Wingdings" pitchFamily="2" charset="2"/>
              <a:buChar char="§"/>
              <a:tabLst/>
              <a:defRPr/>
            </a:pPr>
            <a:r>
              <a:rPr kumimoji="0" lang="es-ES" sz="1050" b="0" i="0" u="none" strike="noStrike" cap="none" normalizeH="0" baseline="0" noProof="0" dirty="0">
                <a:ln>
                  <a:noFill/>
                </a:ln>
                <a:solidFill>
                  <a:schemeClr val="bg2"/>
                </a:solidFill>
                <a:uLnTx/>
                <a:uFillTx/>
                <a:ea typeface="+mn-ea"/>
                <a:cs typeface="+mn-cs"/>
              </a:rPr>
              <a:t>Corrección más rápida con protección de </a:t>
            </a:r>
            <a:r>
              <a:rPr kumimoji="0" lang="es-ES" sz="1050" b="0" i="0" u="none" strike="noStrike" cap="none" normalizeH="0" baseline="0" noProof="0" dirty="0" err="1">
                <a:ln>
                  <a:noFill/>
                </a:ln>
                <a:solidFill>
                  <a:schemeClr val="bg2"/>
                </a:solidFill>
                <a:uLnTx/>
                <a:uFillTx/>
                <a:ea typeface="+mn-ea"/>
                <a:cs typeface="+mn-cs"/>
              </a:rPr>
              <a:t>endpoints</a:t>
            </a:r>
            <a:r>
              <a:rPr kumimoji="0" lang="es-ES" sz="1050" b="0" i="0" u="none" strike="noStrike" cap="none" normalizeH="0" baseline="0" noProof="0" dirty="0">
                <a:ln>
                  <a:noFill/>
                </a:ln>
                <a:solidFill>
                  <a:schemeClr val="bg2"/>
                </a:solidFill>
                <a:uLnTx/>
                <a:uFillTx/>
                <a:ea typeface="+mn-ea"/>
                <a:cs typeface="+mn-cs"/>
              </a:rPr>
              <a:t> y datos mejorada</a:t>
            </a:r>
          </a:p>
          <a:p>
            <a:pPr marL="144000" indent="-144000" defTabSz="914400">
              <a:spcBef>
                <a:spcPts val="200"/>
              </a:spcBef>
              <a:buFont typeface="Wingdings" pitchFamily="2" charset="2"/>
              <a:buChar char="§"/>
              <a:defRPr/>
            </a:pPr>
            <a:r>
              <a:rPr lang="es-ES" sz="1050" dirty="0">
                <a:solidFill>
                  <a:schemeClr val="bg2"/>
                </a:solidFill>
              </a:rPr>
              <a:t>Consiga más clientes y mejores acuerdos de nivel de servicio (SLA)</a:t>
            </a:r>
            <a:endParaRPr lang="es-ES" sz="1100" dirty="0">
              <a:solidFill>
                <a:schemeClr val="bg2"/>
              </a:solidFill>
            </a:endParaRPr>
          </a:p>
        </p:txBody>
      </p:sp>
      <p:sp>
        <p:nvSpPr>
          <p:cNvPr id="10" name="Title 1">
            <a:extLst>
              <a:ext uri="{FF2B5EF4-FFF2-40B4-BE49-F238E27FC236}">
                <a16:creationId xmlns:a16="http://schemas.microsoft.com/office/drawing/2014/main" id="{775DAFE8-2E67-8F4C-B085-04E9C1EC1F96}"/>
              </a:ext>
            </a:extLst>
          </p:cNvPr>
          <p:cNvSpPr>
            <a:spLocks noGrp="1"/>
          </p:cNvSpPr>
          <p:nvPr>
            <p:ph type="title"/>
          </p:nvPr>
        </p:nvSpPr>
        <p:spPr>
          <a:xfrm>
            <a:off x="383607" y="237316"/>
            <a:ext cx="8388918" cy="713597"/>
          </a:xfrm>
        </p:spPr>
        <p:txBody>
          <a:bodyPr/>
          <a:lstStyle/>
          <a:p>
            <a:r>
              <a:rPr lang="es-ES" sz="2400" dirty="0"/>
              <a:t>Los proveedores de servicios con visión de futuro incrementan los ingresos con la recuperación ante desastres como servicio (</a:t>
            </a:r>
            <a:r>
              <a:rPr lang="es-ES" sz="2400" dirty="0" err="1"/>
              <a:t>DRaaS</a:t>
            </a:r>
            <a:r>
              <a:rPr lang="es-ES" sz="2400" dirty="0"/>
              <a:t>)</a:t>
            </a:r>
          </a:p>
        </p:txBody>
      </p:sp>
      <p:sp>
        <p:nvSpPr>
          <p:cNvPr id="11" name="Text Placeholder 8">
            <a:extLst>
              <a:ext uri="{FF2B5EF4-FFF2-40B4-BE49-F238E27FC236}">
                <a16:creationId xmlns:a16="http://schemas.microsoft.com/office/drawing/2014/main" id="{DD21C8B7-3D98-3AF2-37CA-6BAE9715FA5C}"/>
              </a:ext>
            </a:extLst>
          </p:cNvPr>
          <p:cNvSpPr txBox="1">
            <a:spLocks/>
          </p:cNvSpPr>
          <p:nvPr/>
        </p:nvSpPr>
        <p:spPr>
          <a:xfrm>
            <a:off x="378604" y="1289579"/>
            <a:ext cx="8365106" cy="215900"/>
          </a:xfrm>
          <a:prstGeom prst="rect">
            <a:avLst/>
          </a:prstGeom>
        </p:spPr>
        <p:txBody>
          <a:bodyPr lIns="0" tIns="0" rIns="0" bIns="0">
            <a:noAutofit/>
          </a:bodyPr>
          <a:lstStyle>
            <a:lvl1pPr indent="0" defTabSz="685800">
              <a:lnSpc>
                <a:spcPct val="100000"/>
              </a:lnSpc>
              <a:spcBef>
                <a:spcPts val="600"/>
              </a:spcBef>
              <a:buFont typeface="Arial" panose="020B0604020202020204" pitchFamily="34" charset="0"/>
              <a:buNone/>
              <a:defRPr lang="en-US" b="0" dirty="0">
                <a:solidFill>
                  <a:schemeClr val="tx2"/>
                </a:solidFill>
              </a:defRPr>
            </a:lvl1pPr>
            <a:lvl2pPr marL="342900" indent="0" defTabSz="685800">
              <a:lnSpc>
                <a:spcPct val="90000"/>
              </a:lnSpc>
              <a:spcBef>
                <a:spcPts val="375"/>
              </a:spcBef>
              <a:buFont typeface="Arial" panose="020B0604020202020204" pitchFamily="34" charset="0"/>
              <a:buNone/>
            </a:lvl2pPr>
            <a:lvl3pPr marL="685800" indent="0" defTabSz="685800">
              <a:lnSpc>
                <a:spcPct val="90000"/>
              </a:lnSpc>
              <a:spcBef>
                <a:spcPts val="375"/>
              </a:spcBef>
              <a:buFont typeface="Arial" panose="020B0604020202020204" pitchFamily="34" charset="0"/>
              <a:buNone/>
              <a:defRPr sz="1500"/>
            </a:lvl3pPr>
            <a:lvl4pPr marL="1028700" indent="0" defTabSz="685800">
              <a:lnSpc>
                <a:spcPct val="90000"/>
              </a:lnSpc>
              <a:spcBef>
                <a:spcPts val="375"/>
              </a:spcBef>
              <a:buFont typeface="Arial" panose="020B0604020202020204" pitchFamily="34" charset="0"/>
              <a:buNone/>
              <a:defRPr sz="1350"/>
            </a:lvl4pPr>
            <a:lvl5pPr marL="1371600" indent="0" defTabSz="685800">
              <a:lnSpc>
                <a:spcPct val="90000"/>
              </a:lnSpc>
              <a:spcBef>
                <a:spcPts val="375"/>
              </a:spcBef>
              <a:buFont typeface="Arial" panose="020B0604020202020204" pitchFamily="34" charset="0"/>
              <a:buNone/>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s-ES" sz="1400" dirty="0"/>
              <a:t>Proteja los datos, las aplicaciones y los sistemas más allá de las copias de seguridad</a:t>
            </a:r>
          </a:p>
        </p:txBody>
      </p:sp>
      <p:pic>
        <p:nvPicPr>
          <p:cNvPr id="13" name="Graphic 32">
            <a:extLst>
              <a:ext uri="{FF2B5EF4-FFF2-40B4-BE49-F238E27FC236}">
                <a16:creationId xmlns:a16="http://schemas.microsoft.com/office/drawing/2014/main" id="{FF62A37C-1CD4-F071-5F34-5FC8CB9D066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2864" y="1626726"/>
            <a:ext cx="454350" cy="454350"/>
          </a:xfrm>
          <a:prstGeom prst="rect">
            <a:avLst/>
          </a:prstGeom>
        </p:spPr>
      </p:pic>
      <p:pic>
        <p:nvPicPr>
          <p:cNvPr id="14" name="Graphic 33">
            <a:extLst>
              <a:ext uri="{FF2B5EF4-FFF2-40B4-BE49-F238E27FC236}">
                <a16:creationId xmlns:a16="http://schemas.microsoft.com/office/drawing/2014/main" id="{1985F18F-D127-6BB7-68EE-C6FCDB5B747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32248" y="1554753"/>
            <a:ext cx="629387" cy="629385"/>
          </a:xfrm>
          <a:prstGeom prst="rect">
            <a:avLst/>
          </a:prstGeom>
        </p:spPr>
      </p:pic>
      <p:pic>
        <p:nvPicPr>
          <p:cNvPr id="15" name="Graphic 34">
            <a:extLst>
              <a:ext uri="{FF2B5EF4-FFF2-40B4-BE49-F238E27FC236}">
                <a16:creationId xmlns:a16="http://schemas.microsoft.com/office/drawing/2014/main" id="{0A4A75E5-31A5-8000-9ACC-6EF3B3EAF5CA}"/>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73804" y="1616394"/>
            <a:ext cx="486852" cy="486852"/>
          </a:xfrm>
          <a:prstGeom prst="rect">
            <a:avLst/>
          </a:prstGeom>
        </p:spPr>
      </p:pic>
      <p:pic>
        <p:nvPicPr>
          <p:cNvPr id="16" name="Graphic 37">
            <a:extLst>
              <a:ext uri="{FF2B5EF4-FFF2-40B4-BE49-F238E27FC236}">
                <a16:creationId xmlns:a16="http://schemas.microsoft.com/office/drawing/2014/main" id="{2B709F05-6CFC-3063-44F9-C37EE32F0EB2}"/>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44125" y="1606490"/>
            <a:ext cx="535537" cy="535537"/>
          </a:xfrm>
          <a:prstGeom prst="rect">
            <a:avLst/>
          </a:prstGeom>
        </p:spPr>
      </p:pic>
      <p:pic>
        <p:nvPicPr>
          <p:cNvPr id="18" name="Graphic 38">
            <a:extLst>
              <a:ext uri="{FF2B5EF4-FFF2-40B4-BE49-F238E27FC236}">
                <a16:creationId xmlns:a16="http://schemas.microsoft.com/office/drawing/2014/main" id="{372E9AFC-08D9-D1D6-D11A-F8D165377484}"/>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03207" y="1638243"/>
            <a:ext cx="472033" cy="472033"/>
          </a:xfrm>
          <a:prstGeom prst="rect">
            <a:avLst/>
          </a:prstGeom>
        </p:spPr>
      </p:pic>
    </p:spTree>
    <p:extLst>
      <p:ext uri="{BB962C8B-B14F-4D97-AF65-F5344CB8AC3E}">
        <p14:creationId xmlns:p14="http://schemas.microsoft.com/office/powerpoint/2010/main" val="3699804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F0E9834D-752A-598E-90D9-BE85491A2205}"/>
              </a:ext>
            </a:extLst>
          </p:cNvPr>
          <p:cNvSpPr>
            <a:spLocks noGrp="1"/>
          </p:cNvSpPr>
          <p:nvPr>
            <p:ph type="title"/>
          </p:nvPr>
        </p:nvSpPr>
        <p:spPr>
          <a:xfrm>
            <a:off x="383607" y="237317"/>
            <a:ext cx="8365106" cy="353698"/>
          </a:xfrm>
        </p:spPr>
        <p:txBody>
          <a:bodyPr>
            <a:noAutofit/>
          </a:bodyPr>
          <a:lstStyle/>
          <a:p>
            <a:r>
              <a:rPr lang="es-ES" sz="2400"/>
              <a:t>¿Quién necesita recuperación ante desastres?</a:t>
            </a:r>
          </a:p>
        </p:txBody>
      </p:sp>
      <p:sp>
        <p:nvSpPr>
          <p:cNvPr id="30" name="Rectangle 29">
            <a:extLst>
              <a:ext uri="{FF2B5EF4-FFF2-40B4-BE49-F238E27FC236}">
                <a16:creationId xmlns:a16="http://schemas.microsoft.com/office/drawing/2014/main" id="{AA19A382-ED32-9030-DDE3-F852918677E3}"/>
              </a:ext>
            </a:extLst>
          </p:cNvPr>
          <p:cNvSpPr/>
          <p:nvPr/>
        </p:nvSpPr>
        <p:spPr>
          <a:xfrm>
            <a:off x="4525992" y="2065329"/>
            <a:ext cx="1308100" cy="169277"/>
          </a:xfrm>
          <a:prstGeom prst="rect">
            <a:avLst/>
          </a:prstGeom>
        </p:spPr>
        <p:txBody>
          <a:bodyPr wrap="square" lIns="0" tIns="0" rIns="0" bIns="0">
            <a:spAutoFit/>
          </a:bodyPr>
          <a:lstStyle/>
          <a:p>
            <a:pPr algn="ctr">
              <a:spcBef>
                <a:spcPts val="1200"/>
              </a:spcBef>
            </a:pPr>
            <a:r>
              <a:rPr lang="es-ES" sz="1100">
                <a:solidFill>
                  <a:schemeClr val="tx2"/>
                </a:solidFill>
              </a:rPr>
              <a:t>Servicios financieros</a:t>
            </a:r>
          </a:p>
        </p:txBody>
      </p:sp>
      <p:sp>
        <p:nvSpPr>
          <p:cNvPr id="31" name="Rectangle 30">
            <a:extLst>
              <a:ext uri="{FF2B5EF4-FFF2-40B4-BE49-F238E27FC236}">
                <a16:creationId xmlns:a16="http://schemas.microsoft.com/office/drawing/2014/main" id="{9729BFBE-6C0F-F2A4-FDB5-0D4C188F3573}"/>
              </a:ext>
            </a:extLst>
          </p:cNvPr>
          <p:cNvSpPr/>
          <p:nvPr/>
        </p:nvSpPr>
        <p:spPr>
          <a:xfrm>
            <a:off x="6069942" y="2065329"/>
            <a:ext cx="1229696" cy="169277"/>
          </a:xfrm>
          <a:prstGeom prst="rect">
            <a:avLst/>
          </a:prstGeom>
        </p:spPr>
        <p:txBody>
          <a:bodyPr wrap="square" lIns="0" tIns="0" rIns="0" bIns="0">
            <a:spAutoFit/>
          </a:bodyPr>
          <a:lstStyle/>
          <a:p>
            <a:pPr algn="ctr">
              <a:spcBef>
                <a:spcPts val="1200"/>
              </a:spcBef>
            </a:pPr>
            <a:r>
              <a:rPr lang="es-ES" sz="1100">
                <a:solidFill>
                  <a:schemeClr val="tx2"/>
                </a:solidFill>
              </a:rPr>
              <a:t>Atención sanitaria</a:t>
            </a:r>
          </a:p>
        </p:txBody>
      </p:sp>
      <p:sp>
        <p:nvSpPr>
          <p:cNvPr id="32" name="Rectangle 31">
            <a:extLst>
              <a:ext uri="{FF2B5EF4-FFF2-40B4-BE49-F238E27FC236}">
                <a16:creationId xmlns:a16="http://schemas.microsoft.com/office/drawing/2014/main" id="{44655B9E-F78B-76DD-F137-7187324CE6F1}"/>
              </a:ext>
            </a:extLst>
          </p:cNvPr>
          <p:cNvSpPr/>
          <p:nvPr/>
        </p:nvSpPr>
        <p:spPr>
          <a:xfrm>
            <a:off x="7467791" y="2065329"/>
            <a:ext cx="1229696" cy="169277"/>
          </a:xfrm>
          <a:prstGeom prst="rect">
            <a:avLst/>
          </a:prstGeom>
        </p:spPr>
        <p:txBody>
          <a:bodyPr wrap="square" lIns="0" tIns="0" rIns="0" bIns="0">
            <a:spAutoFit/>
          </a:bodyPr>
          <a:lstStyle/>
          <a:p>
            <a:pPr algn="ctr">
              <a:spcBef>
                <a:spcPts val="1200"/>
              </a:spcBef>
            </a:pPr>
            <a:r>
              <a:rPr lang="es-ES" sz="1100">
                <a:solidFill>
                  <a:schemeClr val="tx2"/>
                </a:solidFill>
              </a:rPr>
              <a:t>Sector legal</a:t>
            </a:r>
          </a:p>
        </p:txBody>
      </p:sp>
      <p:sp>
        <p:nvSpPr>
          <p:cNvPr id="33" name="Rectangle 32">
            <a:extLst>
              <a:ext uri="{FF2B5EF4-FFF2-40B4-BE49-F238E27FC236}">
                <a16:creationId xmlns:a16="http://schemas.microsoft.com/office/drawing/2014/main" id="{A04779D5-484A-738E-1907-590D5E460D12}"/>
              </a:ext>
            </a:extLst>
          </p:cNvPr>
          <p:cNvSpPr/>
          <p:nvPr/>
        </p:nvSpPr>
        <p:spPr>
          <a:xfrm>
            <a:off x="4565194" y="3133316"/>
            <a:ext cx="1229696" cy="169277"/>
          </a:xfrm>
          <a:prstGeom prst="rect">
            <a:avLst/>
          </a:prstGeom>
        </p:spPr>
        <p:txBody>
          <a:bodyPr wrap="square" lIns="0" tIns="0" rIns="0" bIns="0">
            <a:spAutoFit/>
          </a:bodyPr>
          <a:lstStyle/>
          <a:p>
            <a:pPr algn="ctr">
              <a:spcBef>
                <a:spcPts val="1200"/>
              </a:spcBef>
            </a:pPr>
            <a:r>
              <a:rPr lang="es-ES" sz="1100" dirty="0">
                <a:solidFill>
                  <a:schemeClr val="tx2"/>
                </a:solidFill>
              </a:rPr>
              <a:t>Transporte</a:t>
            </a:r>
          </a:p>
        </p:txBody>
      </p:sp>
      <p:sp>
        <p:nvSpPr>
          <p:cNvPr id="34" name="Rectangle 33">
            <a:extLst>
              <a:ext uri="{FF2B5EF4-FFF2-40B4-BE49-F238E27FC236}">
                <a16:creationId xmlns:a16="http://schemas.microsoft.com/office/drawing/2014/main" id="{F8FE36EB-409E-4260-D0F2-0DFC5293FC79}"/>
              </a:ext>
            </a:extLst>
          </p:cNvPr>
          <p:cNvSpPr/>
          <p:nvPr/>
        </p:nvSpPr>
        <p:spPr>
          <a:xfrm>
            <a:off x="5901790" y="3133316"/>
            <a:ext cx="1566002" cy="169277"/>
          </a:xfrm>
          <a:prstGeom prst="rect">
            <a:avLst/>
          </a:prstGeom>
        </p:spPr>
        <p:txBody>
          <a:bodyPr wrap="square" lIns="0" tIns="0" rIns="0" bIns="0">
            <a:spAutoFit/>
          </a:bodyPr>
          <a:lstStyle/>
          <a:p>
            <a:pPr marL="0" lvl="1" algn="ctr">
              <a:spcBef>
                <a:spcPts val="1200"/>
              </a:spcBef>
            </a:pPr>
            <a:r>
              <a:rPr lang="es-ES" sz="1100" dirty="0">
                <a:solidFill>
                  <a:schemeClr val="tx2"/>
                </a:solidFill>
              </a:rPr>
              <a:t>Servicios empresariales</a:t>
            </a:r>
          </a:p>
        </p:txBody>
      </p:sp>
      <p:sp>
        <p:nvSpPr>
          <p:cNvPr id="35" name="Rectangle 34">
            <a:extLst>
              <a:ext uri="{FF2B5EF4-FFF2-40B4-BE49-F238E27FC236}">
                <a16:creationId xmlns:a16="http://schemas.microsoft.com/office/drawing/2014/main" id="{53BA6697-A883-E1ED-6F69-02E9A4A05CBA}"/>
              </a:ext>
            </a:extLst>
          </p:cNvPr>
          <p:cNvSpPr/>
          <p:nvPr/>
        </p:nvSpPr>
        <p:spPr>
          <a:xfrm>
            <a:off x="7467791" y="3133316"/>
            <a:ext cx="1229696" cy="169277"/>
          </a:xfrm>
          <a:prstGeom prst="rect">
            <a:avLst/>
          </a:prstGeom>
        </p:spPr>
        <p:txBody>
          <a:bodyPr wrap="square" lIns="0" tIns="0" rIns="0" bIns="0">
            <a:spAutoFit/>
          </a:bodyPr>
          <a:lstStyle/>
          <a:p>
            <a:pPr algn="ctr">
              <a:spcBef>
                <a:spcPts val="1200"/>
              </a:spcBef>
            </a:pPr>
            <a:r>
              <a:rPr lang="es-ES" sz="1100">
                <a:solidFill>
                  <a:schemeClr val="tx2"/>
                </a:solidFill>
              </a:rPr>
              <a:t>Fabricación</a:t>
            </a:r>
          </a:p>
        </p:txBody>
      </p:sp>
      <p:sp>
        <p:nvSpPr>
          <p:cNvPr id="36" name="Rectangle 35">
            <a:extLst>
              <a:ext uri="{FF2B5EF4-FFF2-40B4-BE49-F238E27FC236}">
                <a16:creationId xmlns:a16="http://schemas.microsoft.com/office/drawing/2014/main" id="{CBD5BAFD-25F2-0F3C-49DF-4027BC92B971}"/>
              </a:ext>
            </a:extLst>
          </p:cNvPr>
          <p:cNvSpPr/>
          <p:nvPr/>
        </p:nvSpPr>
        <p:spPr>
          <a:xfrm>
            <a:off x="6089564" y="4260093"/>
            <a:ext cx="1229696" cy="169277"/>
          </a:xfrm>
          <a:prstGeom prst="rect">
            <a:avLst/>
          </a:prstGeom>
        </p:spPr>
        <p:txBody>
          <a:bodyPr wrap="square" lIns="0" tIns="0" rIns="0" bIns="0">
            <a:spAutoFit/>
          </a:bodyPr>
          <a:lstStyle/>
          <a:p>
            <a:pPr algn="ctr">
              <a:spcBef>
                <a:spcPts val="1200"/>
              </a:spcBef>
            </a:pPr>
            <a:r>
              <a:rPr lang="es-ES" sz="1100">
                <a:solidFill>
                  <a:schemeClr val="tx2"/>
                </a:solidFill>
              </a:rPr>
              <a:t>Construcción</a:t>
            </a:r>
          </a:p>
        </p:txBody>
      </p:sp>
      <p:pic>
        <p:nvPicPr>
          <p:cNvPr id="37" name="Picture 2">
            <a:extLst>
              <a:ext uri="{FF2B5EF4-FFF2-40B4-BE49-F238E27FC236}">
                <a16:creationId xmlns:a16="http://schemas.microsoft.com/office/drawing/2014/main" id="{D77EFF0F-32D8-2BC3-D3A0-79240474941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390245" y="1376112"/>
            <a:ext cx="589091" cy="589091"/>
          </a:xfrm>
          <a:prstGeom prst="rect">
            <a:avLst/>
          </a:prstGeom>
        </p:spPr>
      </p:pic>
      <p:pic>
        <p:nvPicPr>
          <p:cNvPr id="40" name="Picture 3">
            <a:extLst>
              <a:ext uri="{FF2B5EF4-FFF2-40B4-BE49-F238E27FC236}">
                <a16:creationId xmlns:a16="http://schemas.microsoft.com/office/drawing/2014/main" id="{8C49F2E4-EBBB-295D-F431-2C8A88AFEF7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885497" y="1376112"/>
            <a:ext cx="589091" cy="589091"/>
          </a:xfrm>
          <a:prstGeom prst="rect">
            <a:avLst/>
          </a:prstGeom>
        </p:spPr>
      </p:pic>
      <p:pic>
        <p:nvPicPr>
          <p:cNvPr id="41" name="Picture 5">
            <a:extLst>
              <a:ext uri="{FF2B5EF4-FFF2-40B4-BE49-F238E27FC236}">
                <a16:creationId xmlns:a16="http://schemas.microsoft.com/office/drawing/2014/main" id="{A9EC14DE-50CE-0820-26E3-9E58AC8D00C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88094" y="2457200"/>
            <a:ext cx="589091" cy="589091"/>
          </a:xfrm>
          <a:prstGeom prst="rect">
            <a:avLst/>
          </a:prstGeom>
        </p:spPr>
      </p:pic>
      <p:pic>
        <p:nvPicPr>
          <p:cNvPr id="42" name="Picture 8">
            <a:extLst>
              <a:ext uri="{FF2B5EF4-FFF2-40B4-BE49-F238E27FC236}">
                <a16:creationId xmlns:a16="http://schemas.microsoft.com/office/drawing/2014/main" id="{3E1CD6C2-27DB-4642-47B5-2A876C6EF4D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322510" y="3495852"/>
            <a:ext cx="763804" cy="762514"/>
          </a:xfrm>
          <a:prstGeom prst="rect">
            <a:avLst/>
          </a:prstGeom>
        </p:spPr>
      </p:pic>
      <p:pic>
        <p:nvPicPr>
          <p:cNvPr id="43" name="Picture 10">
            <a:extLst>
              <a:ext uri="{FF2B5EF4-FFF2-40B4-BE49-F238E27FC236}">
                <a16:creationId xmlns:a16="http://schemas.microsoft.com/office/drawing/2014/main" id="{43638F0D-A37E-2A53-781F-172F079AD17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381945" y="2422029"/>
            <a:ext cx="605690" cy="605690"/>
          </a:xfrm>
          <a:prstGeom prst="rect">
            <a:avLst/>
          </a:prstGeom>
        </p:spPr>
      </p:pic>
      <p:pic>
        <p:nvPicPr>
          <p:cNvPr id="44" name="Picture 11">
            <a:extLst>
              <a:ext uri="{FF2B5EF4-FFF2-40B4-BE49-F238E27FC236}">
                <a16:creationId xmlns:a16="http://schemas.microsoft.com/office/drawing/2014/main" id="{86EFBC25-BEEA-BE15-97B5-0B7236EE5BB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852770" y="2424473"/>
            <a:ext cx="654545" cy="654545"/>
          </a:xfrm>
          <a:prstGeom prst="rect">
            <a:avLst/>
          </a:prstGeom>
        </p:spPr>
      </p:pic>
      <p:pic>
        <p:nvPicPr>
          <p:cNvPr id="45" name="Picture 12">
            <a:extLst>
              <a:ext uri="{FF2B5EF4-FFF2-40B4-BE49-F238E27FC236}">
                <a16:creationId xmlns:a16="http://schemas.microsoft.com/office/drawing/2014/main" id="{0FAF0A8C-21DA-B132-732A-A88D35EB23A9}"/>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787230" y="1376112"/>
            <a:ext cx="590819" cy="589091"/>
          </a:xfrm>
          <a:prstGeom prst="rect">
            <a:avLst/>
          </a:prstGeom>
        </p:spPr>
      </p:pic>
      <p:sp>
        <p:nvSpPr>
          <p:cNvPr id="46" name="Content Placeholder 27">
            <a:extLst>
              <a:ext uri="{FF2B5EF4-FFF2-40B4-BE49-F238E27FC236}">
                <a16:creationId xmlns:a16="http://schemas.microsoft.com/office/drawing/2014/main" id="{271E070B-3B30-06FF-098A-1DC81338424A}"/>
              </a:ext>
            </a:extLst>
          </p:cNvPr>
          <p:cNvSpPr>
            <a:spLocks noGrp="1"/>
          </p:cNvSpPr>
          <p:nvPr>
            <p:ph sz="quarter" idx="10"/>
          </p:nvPr>
        </p:nvSpPr>
        <p:spPr>
          <a:xfrm>
            <a:off x="368949" y="897192"/>
            <a:ext cx="3662031" cy="276999"/>
          </a:xfrm>
        </p:spPr>
        <p:txBody>
          <a:bodyPr/>
          <a:lstStyle/>
          <a:p>
            <a:pPr marL="0" indent="0">
              <a:buNone/>
            </a:pPr>
            <a:r>
              <a:rPr lang="es-ES" sz="1600" b="1" dirty="0">
                <a:solidFill>
                  <a:schemeClr val="tx2"/>
                </a:solidFill>
              </a:rPr>
              <a:t>Empresas que:</a:t>
            </a:r>
          </a:p>
        </p:txBody>
      </p:sp>
      <p:sp>
        <p:nvSpPr>
          <p:cNvPr id="47" name="Rectangle 20">
            <a:extLst>
              <a:ext uri="{FF2B5EF4-FFF2-40B4-BE49-F238E27FC236}">
                <a16:creationId xmlns:a16="http://schemas.microsoft.com/office/drawing/2014/main" id="{E34468F9-7AE5-8B81-DE11-0D2D8DE0CDC9}"/>
              </a:ext>
            </a:extLst>
          </p:cNvPr>
          <p:cNvSpPr/>
          <p:nvPr/>
        </p:nvSpPr>
        <p:spPr>
          <a:xfrm>
            <a:off x="4623179" y="897192"/>
            <a:ext cx="4074308" cy="246221"/>
          </a:xfrm>
          <a:prstGeom prst="rect">
            <a:avLst/>
          </a:prstGeom>
        </p:spPr>
        <p:txBody>
          <a:bodyPr wrap="square" lIns="0" tIns="0" rIns="0" bIns="0">
            <a:spAutoFit/>
          </a:bodyPr>
          <a:lstStyle/>
          <a:p>
            <a:pPr algn="ctr">
              <a:spcBef>
                <a:spcPts val="1200"/>
              </a:spcBef>
            </a:pPr>
            <a:r>
              <a:rPr lang="es-ES" sz="1600" b="1">
                <a:solidFill>
                  <a:schemeClr val="tx2"/>
                </a:solidFill>
              </a:rPr>
              <a:t>Sectores clave</a:t>
            </a:r>
          </a:p>
        </p:txBody>
      </p:sp>
      <p:sp>
        <p:nvSpPr>
          <p:cNvPr id="48" name="Content Placeholder 2">
            <a:extLst>
              <a:ext uri="{FF2B5EF4-FFF2-40B4-BE49-F238E27FC236}">
                <a16:creationId xmlns:a16="http://schemas.microsoft.com/office/drawing/2014/main" id="{FED8012A-A827-0B1E-31E6-804841553662}"/>
              </a:ext>
            </a:extLst>
          </p:cNvPr>
          <p:cNvSpPr txBox="1">
            <a:spLocks/>
          </p:cNvSpPr>
          <p:nvPr/>
        </p:nvSpPr>
        <p:spPr>
          <a:xfrm>
            <a:off x="380951" y="1376112"/>
            <a:ext cx="3877553" cy="2735124"/>
          </a:xfrm>
          <a:prstGeom prst="rect">
            <a:avLst/>
          </a:prstGeom>
        </p:spPr>
        <p:txBody>
          <a:bodyPr lIns="0" tIns="0" rIns="0" bIns="0">
            <a:noAutofit/>
          </a:bodyPr>
          <a:lstStyle>
            <a:lvl1pPr marL="144000" indent="-144000" algn="l" defTabSz="685800" rtl="0" eaLnBrk="1" latinLnBrk="0" hangingPunct="1">
              <a:lnSpc>
                <a:spcPct val="100000"/>
              </a:lnSpc>
              <a:spcBef>
                <a:spcPts val="600"/>
              </a:spcBef>
              <a:buFont typeface="Wingdings" panose="05000000000000000000" pitchFamily="2" charset="2"/>
              <a:buChar char="§"/>
              <a:defRPr sz="1200" kern="1200">
                <a:solidFill>
                  <a:schemeClr val="bg2"/>
                </a:solidFill>
                <a:latin typeface="+mn-lt"/>
                <a:ea typeface="+mn-ea"/>
                <a:cs typeface="+mn-cs"/>
              </a:defRPr>
            </a:lvl1pPr>
            <a:lvl2pPr marL="288000" indent="-144000" algn="l" defTabSz="685800" rtl="0" eaLnBrk="1" latinLnBrk="0" hangingPunct="1">
              <a:lnSpc>
                <a:spcPct val="100000"/>
              </a:lnSpc>
              <a:spcBef>
                <a:spcPts val="600"/>
              </a:spcBef>
              <a:buSzPct val="100000"/>
              <a:buFont typeface="Arial" panose="020B0604020202020204" pitchFamily="34" charset="0"/>
              <a:buChar char="•"/>
              <a:defRPr sz="1200" kern="1200">
                <a:solidFill>
                  <a:schemeClr val="bg2"/>
                </a:solidFill>
                <a:latin typeface="+mn-lt"/>
                <a:ea typeface="+mn-ea"/>
                <a:cs typeface="+mn-cs"/>
              </a:defRPr>
            </a:lvl2pPr>
            <a:lvl3pPr marL="504000" indent="-216000" algn="l" defTabSz="685800" rtl="0" eaLnBrk="1" latinLnBrk="0" hangingPunct="1">
              <a:lnSpc>
                <a:spcPct val="100000"/>
              </a:lnSpc>
              <a:spcBef>
                <a:spcPts val="600"/>
              </a:spcBef>
              <a:buFont typeface="+mj-lt"/>
              <a:buAutoNum type="alphaLcParenR"/>
              <a:defRPr sz="1200" kern="1200">
                <a:solidFill>
                  <a:schemeClr val="bg2"/>
                </a:solidFill>
                <a:latin typeface="+mn-lt"/>
                <a:ea typeface="+mn-ea"/>
                <a:cs typeface="+mn-cs"/>
              </a:defRPr>
            </a:lvl3pPr>
            <a:lvl4pPr marL="648000" indent="-144000" algn="l" defTabSz="685800" rtl="0" eaLnBrk="1" latinLnBrk="0" hangingPunct="1">
              <a:lnSpc>
                <a:spcPct val="100000"/>
              </a:lnSpc>
              <a:spcBef>
                <a:spcPts val="600"/>
              </a:spcBef>
              <a:buSzPct val="90000"/>
              <a:buFont typeface="+mj-lt"/>
              <a:buAutoNum type="romanLcPeriod"/>
              <a:defRPr sz="1200" kern="1200">
                <a:solidFill>
                  <a:schemeClr val="bg2"/>
                </a:solidFill>
                <a:latin typeface="+mn-lt"/>
                <a:ea typeface="+mn-ea"/>
                <a:cs typeface="+mn-cs"/>
              </a:defRPr>
            </a:lvl4pPr>
            <a:lvl5pPr marL="792000" indent="-144000" algn="l" defTabSz="685800" rtl="0" eaLnBrk="1" latinLnBrk="0" hangingPunct="1">
              <a:lnSpc>
                <a:spcPct val="100000"/>
              </a:lnSpc>
              <a:spcBef>
                <a:spcPts val="600"/>
              </a:spcBef>
              <a:buFont typeface="Arial" panose="020B0604020202020204" pitchFamily="34" charset="0"/>
              <a:buChar char="•"/>
              <a:defRPr sz="1200" kern="1200">
                <a:solidFill>
                  <a:schemeClr val="bg2"/>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bg2"/>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a:buFont typeface="Wingdings" panose="05000000000000000000" pitchFamily="2" charset="2"/>
              <a:buChar char="§"/>
            </a:pPr>
            <a:r>
              <a:rPr lang="es-ES" sz="1400" dirty="0">
                <a:solidFill>
                  <a:schemeClr val="bg2"/>
                </a:solidFill>
              </a:rPr>
              <a:t>Dependen de aplicaciones y datos esenciales</a:t>
            </a:r>
          </a:p>
          <a:p>
            <a:pPr>
              <a:buFont typeface="Wingdings" panose="05000000000000000000" pitchFamily="2" charset="2"/>
              <a:buChar char="§"/>
            </a:pPr>
            <a:r>
              <a:rPr lang="es-ES" sz="1400" dirty="0">
                <a:solidFill>
                  <a:schemeClr val="bg2"/>
                </a:solidFill>
              </a:rPr>
              <a:t>¿Están sujetas a requisitos </a:t>
            </a:r>
            <a:br>
              <a:rPr lang="es-ES" sz="1400" dirty="0">
                <a:solidFill>
                  <a:schemeClr val="bg2"/>
                </a:solidFill>
              </a:rPr>
            </a:br>
            <a:r>
              <a:rPr lang="es-ES" sz="1400" dirty="0">
                <a:solidFill>
                  <a:schemeClr val="bg2"/>
                </a:solidFill>
              </a:rPr>
              <a:t>de cumplimiento normativo?</a:t>
            </a:r>
          </a:p>
          <a:p>
            <a:pPr>
              <a:buFont typeface="Wingdings" panose="05000000000000000000" pitchFamily="2" charset="2"/>
              <a:buChar char="§"/>
            </a:pPr>
            <a:r>
              <a:rPr lang="es-ES" sz="1400" dirty="0"/>
              <a:t>Tienen </a:t>
            </a:r>
            <a:r>
              <a:rPr lang="es-ES" sz="1400" dirty="0">
                <a:solidFill>
                  <a:schemeClr val="bg2"/>
                </a:solidFill>
              </a:rPr>
              <a:t>cadenas de suministro estrictas</a:t>
            </a:r>
          </a:p>
          <a:p>
            <a:pPr>
              <a:buFont typeface="Wingdings" panose="05000000000000000000" pitchFamily="2" charset="2"/>
              <a:buChar char="§"/>
            </a:pPr>
            <a:r>
              <a:rPr lang="es-ES" sz="1400" dirty="0">
                <a:solidFill>
                  <a:schemeClr val="bg2"/>
                </a:solidFill>
              </a:rPr>
              <a:t>Están ubicadas en áreas propensas a desastres</a:t>
            </a:r>
          </a:p>
          <a:p>
            <a:pPr>
              <a:buFont typeface="Wingdings" panose="05000000000000000000" pitchFamily="2" charset="2"/>
              <a:buChar char="§"/>
            </a:pPr>
            <a:r>
              <a:rPr lang="es-ES" sz="1400" dirty="0">
                <a:solidFill>
                  <a:schemeClr val="bg2"/>
                </a:solidFill>
              </a:rPr>
              <a:t>Carecen de recursos técnicos</a:t>
            </a:r>
          </a:p>
          <a:p>
            <a:pPr>
              <a:buFont typeface="Wingdings" panose="05000000000000000000" pitchFamily="2" charset="2"/>
              <a:buChar char="§"/>
            </a:pPr>
            <a:r>
              <a:rPr lang="es-ES" sz="1400" dirty="0">
                <a:solidFill>
                  <a:schemeClr val="bg2"/>
                </a:solidFill>
              </a:rPr>
              <a:t>Tienen gran dependencia de la TI </a:t>
            </a:r>
            <a:br>
              <a:rPr lang="es-ES" sz="1400" dirty="0">
                <a:solidFill>
                  <a:schemeClr val="bg2"/>
                </a:solidFill>
              </a:rPr>
            </a:br>
            <a:r>
              <a:rPr lang="es-ES" sz="1400" dirty="0">
                <a:solidFill>
                  <a:schemeClr val="bg2"/>
                </a:solidFill>
              </a:rPr>
              <a:t>para el funcionamiento empresarial</a:t>
            </a:r>
          </a:p>
          <a:p>
            <a:pPr>
              <a:buFont typeface="Wingdings" panose="05000000000000000000" pitchFamily="2" charset="2"/>
              <a:buChar char="§"/>
            </a:pPr>
            <a:r>
              <a:rPr lang="es-ES" sz="1400" dirty="0">
                <a:solidFill>
                  <a:schemeClr val="bg2"/>
                </a:solidFill>
              </a:rPr>
              <a:t>No tienen experiencia en recuperación ante desastres</a:t>
            </a:r>
          </a:p>
        </p:txBody>
      </p:sp>
    </p:spTree>
    <p:extLst>
      <p:ext uri="{BB962C8B-B14F-4D97-AF65-F5344CB8AC3E}">
        <p14:creationId xmlns:p14="http://schemas.microsoft.com/office/powerpoint/2010/main" val="1483510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C400BBBB-93E6-803E-A60E-89E3F102B428}"/>
              </a:ext>
            </a:extLst>
          </p:cNvPr>
          <p:cNvSpPr>
            <a:spLocks noGrp="1"/>
          </p:cNvSpPr>
          <p:nvPr>
            <p:ph type="title"/>
          </p:nvPr>
        </p:nvSpPr>
        <p:spPr>
          <a:xfrm>
            <a:off x="383607" y="237316"/>
            <a:ext cx="8365106" cy="713597"/>
          </a:xfrm>
          <a:solidFill>
            <a:schemeClr val="bg1"/>
          </a:solidFill>
        </p:spPr>
        <p:txBody>
          <a:bodyPr/>
          <a:lstStyle/>
          <a:p>
            <a:pPr algn="ctr"/>
            <a:r>
              <a:rPr lang="es-ES" sz="2400" dirty="0"/>
              <a:t>Acronis </a:t>
            </a:r>
            <a:r>
              <a:rPr lang="es-ES" sz="2400" dirty="0" err="1"/>
              <a:t>Cyber</a:t>
            </a:r>
            <a:r>
              <a:rPr lang="es-ES" sz="2400" dirty="0"/>
              <a:t> </a:t>
            </a:r>
            <a:r>
              <a:rPr lang="es-ES" sz="2400" dirty="0" err="1"/>
              <a:t>Protect</a:t>
            </a:r>
            <a:r>
              <a:rPr lang="es-ES" sz="2400" dirty="0"/>
              <a:t> Cloud </a:t>
            </a:r>
            <a:br>
              <a:rPr lang="es-ES" sz="2400" dirty="0"/>
            </a:br>
            <a:r>
              <a:rPr lang="es-ES" sz="2400" dirty="0"/>
              <a:t>con </a:t>
            </a:r>
            <a:r>
              <a:rPr lang="es-ES" sz="2400" dirty="0" err="1"/>
              <a:t>Advanced</a:t>
            </a:r>
            <a:r>
              <a:rPr lang="es-ES" sz="2400" dirty="0"/>
              <a:t> </a:t>
            </a:r>
            <a:r>
              <a:rPr lang="es-ES" sz="2400" dirty="0" err="1"/>
              <a:t>Disaster</a:t>
            </a:r>
            <a:r>
              <a:rPr lang="es-ES" sz="2400" dirty="0"/>
              <a:t> </a:t>
            </a:r>
            <a:r>
              <a:rPr lang="es-ES" sz="2400" dirty="0" err="1"/>
              <a:t>Recovery</a:t>
            </a:r>
            <a:endParaRPr lang="es-ES" sz="2400" dirty="0"/>
          </a:p>
        </p:txBody>
      </p:sp>
      <p:sp>
        <p:nvSpPr>
          <p:cNvPr id="44" name="Объект 16">
            <a:extLst>
              <a:ext uri="{FF2B5EF4-FFF2-40B4-BE49-F238E27FC236}">
                <a16:creationId xmlns:a16="http://schemas.microsoft.com/office/drawing/2014/main" id="{5C30E13D-D7C5-1446-9FB2-6E60D955D16A}"/>
              </a:ext>
            </a:extLst>
          </p:cNvPr>
          <p:cNvSpPr>
            <a:spLocks noGrp="1"/>
          </p:cNvSpPr>
          <p:nvPr>
            <p:ph sz="quarter" idx="10"/>
          </p:nvPr>
        </p:nvSpPr>
        <p:spPr>
          <a:xfrm>
            <a:off x="455143" y="2957090"/>
            <a:ext cx="2375978" cy="1292662"/>
          </a:xfrm>
        </p:spPr>
        <p:txBody>
          <a:bodyPr>
            <a:spAutoFit/>
          </a:bodyPr>
          <a:lstStyle/>
          <a:p>
            <a:pPr marL="0" indent="0" algn="ctr">
              <a:buNone/>
            </a:pPr>
            <a:r>
              <a:rPr lang="es-ES" dirty="0">
                <a:solidFill>
                  <a:schemeClr val="bg2"/>
                </a:solidFill>
              </a:rPr>
              <a:t>Consiga que sus clientes se pongan en marcha en cuestión de minutos activando sus sistemas de TI en Acronis Cloud, con plena conectividad de sitio a sitio, y la posibilidad de recuperarlos en hardware similar o diferente.</a:t>
            </a:r>
          </a:p>
        </p:txBody>
      </p:sp>
      <p:sp>
        <p:nvSpPr>
          <p:cNvPr id="45" name="Текст 28">
            <a:extLst>
              <a:ext uri="{FF2B5EF4-FFF2-40B4-BE49-F238E27FC236}">
                <a16:creationId xmlns:a16="http://schemas.microsoft.com/office/drawing/2014/main" id="{C2DCF058-AA67-A850-5D45-2278D5AE201C}"/>
              </a:ext>
            </a:extLst>
          </p:cNvPr>
          <p:cNvSpPr>
            <a:spLocks noGrp="1"/>
          </p:cNvSpPr>
          <p:nvPr>
            <p:ph type="body" sz="quarter" idx="22"/>
          </p:nvPr>
        </p:nvSpPr>
        <p:spPr>
          <a:xfrm>
            <a:off x="383606" y="2369130"/>
            <a:ext cx="2519053" cy="492443"/>
          </a:xfrm>
        </p:spPr>
        <p:txBody>
          <a:bodyPr>
            <a:spAutoFit/>
          </a:bodyPr>
          <a:lstStyle/>
          <a:p>
            <a:pPr algn="ctr"/>
            <a:r>
              <a:rPr lang="es-ES" dirty="0">
                <a:solidFill>
                  <a:schemeClr val="tx2"/>
                </a:solidFill>
              </a:rPr>
              <a:t>Menos tiempo</a:t>
            </a:r>
            <a:br>
              <a:rPr lang="es-ES" dirty="0">
                <a:solidFill>
                  <a:schemeClr val="tx2"/>
                </a:solidFill>
              </a:rPr>
            </a:br>
            <a:r>
              <a:rPr lang="es-ES" dirty="0">
                <a:solidFill>
                  <a:schemeClr val="tx2"/>
                </a:solidFill>
              </a:rPr>
              <a:t>de inactividad</a:t>
            </a:r>
          </a:p>
        </p:txBody>
      </p:sp>
      <p:sp>
        <p:nvSpPr>
          <p:cNvPr id="46" name="Текст 34">
            <a:extLst>
              <a:ext uri="{FF2B5EF4-FFF2-40B4-BE49-F238E27FC236}">
                <a16:creationId xmlns:a16="http://schemas.microsoft.com/office/drawing/2014/main" id="{74E2EFE9-1C69-6697-3B9D-AFB071FDE83E}"/>
              </a:ext>
            </a:extLst>
          </p:cNvPr>
          <p:cNvSpPr>
            <a:spLocks noGrp="1"/>
          </p:cNvSpPr>
          <p:nvPr>
            <p:ph type="body" sz="quarter" idx="31"/>
          </p:nvPr>
        </p:nvSpPr>
        <p:spPr>
          <a:xfrm>
            <a:off x="3306633" y="2369130"/>
            <a:ext cx="2519053" cy="492443"/>
          </a:xfrm>
        </p:spPr>
        <p:txBody>
          <a:bodyPr>
            <a:spAutoFit/>
          </a:bodyPr>
          <a:lstStyle/>
          <a:p>
            <a:pPr algn="ctr"/>
            <a:r>
              <a:rPr lang="es-ES">
                <a:solidFill>
                  <a:schemeClr val="tx2"/>
                </a:solidFill>
              </a:rPr>
              <a:t>Minimice la</a:t>
            </a:r>
            <a:br>
              <a:rPr lang="es-ES">
                <a:solidFill>
                  <a:schemeClr val="tx2"/>
                </a:solidFill>
              </a:rPr>
            </a:br>
            <a:r>
              <a:rPr lang="es-ES">
                <a:solidFill>
                  <a:schemeClr val="tx2"/>
                </a:solidFill>
              </a:rPr>
              <a:t>complejidad</a:t>
            </a:r>
          </a:p>
        </p:txBody>
      </p:sp>
      <p:sp>
        <p:nvSpPr>
          <p:cNvPr id="47" name="Текст 35">
            <a:extLst>
              <a:ext uri="{FF2B5EF4-FFF2-40B4-BE49-F238E27FC236}">
                <a16:creationId xmlns:a16="http://schemas.microsoft.com/office/drawing/2014/main" id="{9A7598DF-BEBA-ED6B-8272-DC5BF41D52BF}"/>
              </a:ext>
            </a:extLst>
          </p:cNvPr>
          <p:cNvSpPr>
            <a:spLocks noGrp="1"/>
          </p:cNvSpPr>
          <p:nvPr>
            <p:ph type="body" sz="quarter" idx="34"/>
          </p:nvPr>
        </p:nvSpPr>
        <p:spPr>
          <a:xfrm>
            <a:off x="6229660" y="2369130"/>
            <a:ext cx="2519053" cy="492443"/>
          </a:xfrm>
        </p:spPr>
        <p:txBody>
          <a:bodyPr>
            <a:spAutoFit/>
          </a:bodyPr>
          <a:lstStyle/>
          <a:p>
            <a:pPr algn="ctr"/>
            <a:r>
              <a:rPr lang="es-ES">
                <a:solidFill>
                  <a:schemeClr val="tx2"/>
                </a:solidFill>
              </a:rPr>
              <a:t>Incremente los</a:t>
            </a:r>
            <a:br>
              <a:rPr lang="es-ES">
                <a:solidFill>
                  <a:schemeClr val="tx2"/>
                </a:solidFill>
              </a:rPr>
            </a:br>
            <a:r>
              <a:rPr lang="es-ES">
                <a:solidFill>
                  <a:schemeClr val="tx2"/>
                </a:solidFill>
              </a:rPr>
              <a:t>ingresos recurrentes</a:t>
            </a:r>
          </a:p>
        </p:txBody>
      </p:sp>
      <p:sp>
        <p:nvSpPr>
          <p:cNvPr id="48" name="Объект 36">
            <a:extLst>
              <a:ext uri="{FF2B5EF4-FFF2-40B4-BE49-F238E27FC236}">
                <a16:creationId xmlns:a16="http://schemas.microsoft.com/office/drawing/2014/main" id="{FC34290B-EEA5-5F8B-694C-6C2E61444290}"/>
              </a:ext>
            </a:extLst>
          </p:cNvPr>
          <p:cNvSpPr>
            <a:spLocks noGrp="1"/>
          </p:cNvSpPr>
          <p:nvPr>
            <p:ph sz="quarter" idx="39"/>
          </p:nvPr>
        </p:nvSpPr>
        <p:spPr>
          <a:xfrm>
            <a:off x="3378170" y="2957090"/>
            <a:ext cx="2375978" cy="1292662"/>
          </a:xfrm>
        </p:spPr>
        <p:txBody>
          <a:bodyPr>
            <a:spAutoFit/>
          </a:bodyPr>
          <a:lstStyle/>
          <a:p>
            <a:pPr marL="0" indent="0" algn="ctr">
              <a:buNone/>
            </a:pPr>
            <a:r>
              <a:rPr lang="es-ES"/>
              <a:t>No es necesario añadir, aprender a utilizar ni administrar otra plataforma. Es una solución para cualquier carga de trabajo, que se gestiona con una sola interfaz y que permite crear un servicio de ciberprotección total.</a:t>
            </a:r>
          </a:p>
        </p:txBody>
      </p:sp>
      <p:sp>
        <p:nvSpPr>
          <p:cNvPr id="49" name="Объект 37">
            <a:extLst>
              <a:ext uri="{FF2B5EF4-FFF2-40B4-BE49-F238E27FC236}">
                <a16:creationId xmlns:a16="http://schemas.microsoft.com/office/drawing/2014/main" id="{3CDE50BC-B275-FE24-2456-693AB4C7D438}"/>
              </a:ext>
            </a:extLst>
          </p:cNvPr>
          <p:cNvSpPr>
            <a:spLocks noGrp="1"/>
          </p:cNvSpPr>
          <p:nvPr>
            <p:ph sz="quarter" idx="40"/>
          </p:nvPr>
        </p:nvSpPr>
        <p:spPr>
          <a:xfrm>
            <a:off x="6129647" y="2957090"/>
            <a:ext cx="2719078" cy="1292662"/>
          </a:xfrm>
        </p:spPr>
        <p:txBody>
          <a:bodyPr wrap="square">
            <a:spAutoFit/>
          </a:bodyPr>
          <a:lstStyle/>
          <a:p>
            <a:pPr marL="0" indent="0" algn="ctr">
              <a:buNone/>
            </a:pPr>
            <a:r>
              <a:rPr lang="es-ES" dirty="0"/>
              <a:t>Ofrezca más valor, estreche las relaciones con los clientes y aumente la retención ofreciéndoles los servicios de recuperación ante desastres que buscan sin dejar de incrementar sus propios ingresos recurrentes mensuales al mismo tiempo.</a:t>
            </a:r>
          </a:p>
        </p:txBody>
      </p:sp>
      <p:pic>
        <p:nvPicPr>
          <p:cNvPr id="50" name="Graphic 31">
            <a:extLst>
              <a:ext uri="{FF2B5EF4-FFF2-40B4-BE49-F238E27FC236}">
                <a16:creationId xmlns:a16="http://schemas.microsoft.com/office/drawing/2014/main" id="{2A516F0D-E52F-8BD5-2975-4C38B1B3EFF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4104" y="1560008"/>
            <a:ext cx="658056" cy="658056"/>
          </a:xfrm>
          <a:prstGeom prst="rect">
            <a:avLst/>
          </a:prstGeom>
        </p:spPr>
      </p:pic>
      <p:pic>
        <p:nvPicPr>
          <p:cNvPr id="51" name="Graphic 32">
            <a:extLst>
              <a:ext uri="{FF2B5EF4-FFF2-40B4-BE49-F238E27FC236}">
                <a16:creationId xmlns:a16="http://schemas.microsoft.com/office/drawing/2014/main" id="{EBF40C32-8099-BDEB-7484-36800AF3712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60158" y="1534088"/>
            <a:ext cx="658056" cy="658056"/>
          </a:xfrm>
          <a:prstGeom prst="rect">
            <a:avLst/>
          </a:prstGeom>
        </p:spPr>
      </p:pic>
      <p:pic>
        <p:nvPicPr>
          <p:cNvPr id="52" name="Graphic 33">
            <a:extLst>
              <a:ext uri="{FF2B5EF4-FFF2-40B4-BE49-F238E27FC236}">
                <a16:creationId xmlns:a16="http://schemas.microsoft.com/office/drawing/2014/main" id="{19C496CA-2C42-8A98-C6D7-898650B0236F}"/>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37132" y="1534089"/>
            <a:ext cx="658055" cy="658055"/>
          </a:xfrm>
          <a:prstGeom prst="rect">
            <a:avLst/>
          </a:prstGeom>
        </p:spPr>
      </p:pic>
    </p:spTree>
    <p:extLst>
      <p:ext uri="{BB962C8B-B14F-4D97-AF65-F5344CB8AC3E}">
        <p14:creationId xmlns:p14="http://schemas.microsoft.com/office/powerpoint/2010/main" val="129812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002671-8749-0549-0FEA-74630312221C}"/>
              </a:ext>
            </a:extLst>
          </p:cNvPr>
          <p:cNvSpPr>
            <a:spLocks noGrp="1"/>
          </p:cNvSpPr>
          <p:nvPr>
            <p:ph type="title"/>
          </p:nvPr>
        </p:nvSpPr>
        <p:spPr>
          <a:xfrm>
            <a:off x="383607" y="237317"/>
            <a:ext cx="8365106" cy="713596"/>
          </a:xfrm>
        </p:spPr>
        <p:txBody>
          <a:bodyPr>
            <a:noAutofit/>
          </a:bodyPr>
          <a:lstStyle/>
          <a:p>
            <a:r>
              <a:rPr lang="es-ES" sz="2400" dirty="0"/>
              <a:t>Recuperación ante desastres para cualquier carga de trabajo de servidores</a:t>
            </a:r>
          </a:p>
        </p:txBody>
      </p:sp>
      <p:sp>
        <p:nvSpPr>
          <p:cNvPr id="5" name="Текст 6">
            <a:extLst>
              <a:ext uri="{FF2B5EF4-FFF2-40B4-BE49-F238E27FC236}">
                <a16:creationId xmlns:a16="http://schemas.microsoft.com/office/drawing/2014/main" id="{88AC90E2-4462-7CAB-9F1D-A7462CAB0548}"/>
              </a:ext>
            </a:extLst>
          </p:cNvPr>
          <p:cNvSpPr>
            <a:spLocks noGrp="1"/>
          </p:cNvSpPr>
          <p:nvPr>
            <p:ph type="body" sz="quarter" idx="12"/>
          </p:nvPr>
        </p:nvSpPr>
        <p:spPr>
          <a:xfrm>
            <a:off x="98425" y="-813859"/>
            <a:ext cx="1260000" cy="468000"/>
          </a:xfrm>
        </p:spPr>
        <p:txBody>
          <a:bodyPr/>
          <a:lstStyle/>
          <a:p>
            <a:endParaRPr lang="ru-RU"/>
          </a:p>
        </p:txBody>
      </p:sp>
      <p:sp>
        <p:nvSpPr>
          <p:cNvPr id="6" name="Текст 7">
            <a:extLst>
              <a:ext uri="{FF2B5EF4-FFF2-40B4-BE49-F238E27FC236}">
                <a16:creationId xmlns:a16="http://schemas.microsoft.com/office/drawing/2014/main" id="{65A32B1B-B502-5684-F4B9-07E26D33ECA6}"/>
              </a:ext>
            </a:extLst>
          </p:cNvPr>
          <p:cNvSpPr>
            <a:spLocks noGrp="1"/>
          </p:cNvSpPr>
          <p:nvPr>
            <p:ph type="body" sz="quarter" idx="13"/>
          </p:nvPr>
        </p:nvSpPr>
        <p:spPr>
          <a:xfrm>
            <a:off x="1379892" y="-813859"/>
            <a:ext cx="1260000" cy="468000"/>
          </a:xfrm>
        </p:spPr>
        <p:txBody>
          <a:bodyPr/>
          <a:lstStyle/>
          <a:p>
            <a:endParaRPr lang="ru-RU"/>
          </a:p>
        </p:txBody>
      </p:sp>
      <p:sp>
        <p:nvSpPr>
          <p:cNvPr id="12" name="Текст 8">
            <a:extLst>
              <a:ext uri="{FF2B5EF4-FFF2-40B4-BE49-F238E27FC236}">
                <a16:creationId xmlns:a16="http://schemas.microsoft.com/office/drawing/2014/main" id="{D15642A9-01F6-5FC5-3865-11DBC0CE59A4}"/>
              </a:ext>
            </a:extLst>
          </p:cNvPr>
          <p:cNvSpPr>
            <a:spLocks noGrp="1"/>
          </p:cNvSpPr>
          <p:nvPr>
            <p:ph type="body" sz="quarter" idx="14"/>
          </p:nvPr>
        </p:nvSpPr>
        <p:spPr>
          <a:xfrm>
            <a:off x="2661359" y="-813859"/>
            <a:ext cx="1260000" cy="468000"/>
          </a:xfrm>
        </p:spPr>
        <p:txBody>
          <a:bodyPr/>
          <a:lstStyle/>
          <a:p>
            <a:endParaRPr lang="ru-RU"/>
          </a:p>
        </p:txBody>
      </p:sp>
      <p:sp>
        <p:nvSpPr>
          <p:cNvPr id="13" name="Текст 9">
            <a:extLst>
              <a:ext uri="{FF2B5EF4-FFF2-40B4-BE49-F238E27FC236}">
                <a16:creationId xmlns:a16="http://schemas.microsoft.com/office/drawing/2014/main" id="{0984A4DB-1171-9889-DD68-AD860DF15071}"/>
              </a:ext>
            </a:extLst>
          </p:cNvPr>
          <p:cNvSpPr>
            <a:spLocks noGrp="1"/>
          </p:cNvSpPr>
          <p:nvPr>
            <p:ph type="body" sz="quarter" idx="15"/>
          </p:nvPr>
        </p:nvSpPr>
        <p:spPr>
          <a:xfrm>
            <a:off x="3942826" y="-813859"/>
            <a:ext cx="1260000" cy="468000"/>
          </a:xfrm>
        </p:spPr>
        <p:txBody>
          <a:bodyPr/>
          <a:lstStyle/>
          <a:p>
            <a:endParaRPr lang="ru-RU"/>
          </a:p>
        </p:txBody>
      </p:sp>
      <p:sp>
        <p:nvSpPr>
          <p:cNvPr id="14" name="Текст 10">
            <a:extLst>
              <a:ext uri="{FF2B5EF4-FFF2-40B4-BE49-F238E27FC236}">
                <a16:creationId xmlns:a16="http://schemas.microsoft.com/office/drawing/2014/main" id="{484D8D1E-EDA2-B443-2D50-0F6B1C616CF5}"/>
              </a:ext>
            </a:extLst>
          </p:cNvPr>
          <p:cNvSpPr>
            <a:spLocks noGrp="1"/>
          </p:cNvSpPr>
          <p:nvPr>
            <p:ph type="body" sz="quarter" idx="16"/>
          </p:nvPr>
        </p:nvSpPr>
        <p:spPr>
          <a:xfrm>
            <a:off x="6505760" y="-813859"/>
            <a:ext cx="1260000" cy="468000"/>
          </a:xfrm>
        </p:spPr>
        <p:txBody>
          <a:bodyPr/>
          <a:lstStyle/>
          <a:p>
            <a:endParaRPr lang="ru-RU"/>
          </a:p>
        </p:txBody>
      </p:sp>
      <p:sp>
        <p:nvSpPr>
          <p:cNvPr id="15" name="Текст 16">
            <a:extLst>
              <a:ext uri="{FF2B5EF4-FFF2-40B4-BE49-F238E27FC236}">
                <a16:creationId xmlns:a16="http://schemas.microsoft.com/office/drawing/2014/main" id="{B7821597-7D78-FACE-0E9D-8719B145D92D}"/>
              </a:ext>
            </a:extLst>
          </p:cNvPr>
          <p:cNvSpPr>
            <a:spLocks noGrp="1"/>
          </p:cNvSpPr>
          <p:nvPr>
            <p:ph type="body" sz="quarter" idx="17"/>
          </p:nvPr>
        </p:nvSpPr>
        <p:spPr>
          <a:xfrm>
            <a:off x="7787230" y="-813859"/>
            <a:ext cx="1260000" cy="468000"/>
          </a:xfrm>
        </p:spPr>
        <p:txBody>
          <a:bodyPr/>
          <a:lstStyle/>
          <a:p>
            <a:endParaRPr lang="ru-RU"/>
          </a:p>
        </p:txBody>
      </p:sp>
      <p:sp>
        <p:nvSpPr>
          <p:cNvPr id="16" name="Текст 17">
            <a:extLst>
              <a:ext uri="{FF2B5EF4-FFF2-40B4-BE49-F238E27FC236}">
                <a16:creationId xmlns:a16="http://schemas.microsoft.com/office/drawing/2014/main" id="{4739D37A-F36E-3A94-DC5D-9F06CD09DEC2}"/>
              </a:ext>
            </a:extLst>
          </p:cNvPr>
          <p:cNvSpPr>
            <a:spLocks noGrp="1"/>
          </p:cNvSpPr>
          <p:nvPr>
            <p:ph type="body" sz="quarter" idx="18"/>
          </p:nvPr>
        </p:nvSpPr>
        <p:spPr>
          <a:xfrm>
            <a:off x="5224293" y="-813859"/>
            <a:ext cx="1260000" cy="468000"/>
          </a:xfrm>
        </p:spPr>
        <p:txBody>
          <a:bodyPr/>
          <a:lstStyle/>
          <a:p>
            <a:endParaRPr lang="ru-RU"/>
          </a:p>
        </p:txBody>
      </p:sp>
      <p:sp>
        <p:nvSpPr>
          <p:cNvPr id="19" name="Rectangle 18">
            <a:extLst>
              <a:ext uri="{FF2B5EF4-FFF2-40B4-BE49-F238E27FC236}">
                <a16:creationId xmlns:a16="http://schemas.microsoft.com/office/drawing/2014/main" id="{669ADA09-774F-7755-8630-7658DAC1AA4F}"/>
              </a:ext>
            </a:extLst>
          </p:cNvPr>
          <p:cNvSpPr>
            <a:spLocks/>
          </p:cNvSpPr>
          <p:nvPr/>
        </p:nvSpPr>
        <p:spPr>
          <a:xfrm>
            <a:off x="404103" y="3946919"/>
            <a:ext cx="673562" cy="606207"/>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87297" tIns="87297" rIns="87297" bIns="87297" numCol="1" spcCol="1270" anchor="ctr" anchorCtr="0">
            <a:noAutofit/>
          </a:bodyPr>
          <a:lstStyle/>
          <a:p>
            <a:pPr algn="ctr" defTabSz="632130">
              <a:lnSpc>
                <a:spcPct val="90000"/>
              </a:lnSpc>
              <a:spcBef>
                <a:spcPct val="0"/>
              </a:spcBef>
              <a:spcAft>
                <a:spcPct val="35000"/>
              </a:spcAft>
              <a:defRPr/>
            </a:pPr>
            <a:r>
              <a:rPr lang="es-ES" sz="825" b="1">
                <a:solidFill>
                  <a:srgbClr val="FFFFFF"/>
                </a:solidFill>
                <a:latin typeface="Arial"/>
              </a:rPr>
              <a:t>Windows Server</a:t>
            </a:r>
          </a:p>
        </p:txBody>
      </p:sp>
      <p:sp>
        <p:nvSpPr>
          <p:cNvPr id="20" name="Rectangle 19">
            <a:extLst>
              <a:ext uri="{FF2B5EF4-FFF2-40B4-BE49-F238E27FC236}">
                <a16:creationId xmlns:a16="http://schemas.microsoft.com/office/drawing/2014/main" id="{8B193E49-3FAA-F62B-6056-630E7296C22B}"/>
              </a:ext>
            </a:extLst>
          </p:cNvPr>
          <p:cNvSpPr>
            <a:spLocks/>
          </p:cNvSpPr>
          <p:nvPr/>
        </p:nvSpPr>
        <p:spPr>
          <a:xfrm>
            <a:off x="1159858" y="3946919"/>
            <a:ext cx="673562" cy="606207"/>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87297" tIns="87297" rIns="87297" bIns="87297" numCol="1" spcCol="1270" anchor="ctr" anchorCtr="0">
            <a:noAutofit/>
          </a:bodyPr>
          <a:lstStyle/>
          <a:p>
            <a:pPr algn="ctr" defTabSz="632130">
              <a:lnSpc>
                <a:spcPct val="90000"/>
              </a:lnSpc>
              <a:spcBef>
                <a:spcPct val="0"/>
              </a:spcBef>
              <a:spcAft>
                <a:spcPct val="35000"/>
              </a:spcAft>
              <a:defRPr/>
            </a:pPr>
            <a:r>
              <a:rPr lang="es-ES" sz="825" b="1" dirty="0">
                <a:solidFill>
                  <a:srgbClr val="FFFFFF"/>
                </a:solidFill>
                <a:latin typeface="Arial"/>
              </a:rPr>
              <a:t>Exchange</a:t>
            </a:r>
          </a:p>
        </p:txBody>
      </p:sp>
      <p:sp>
        <p:nvSpPr>
          <p:cNvPr id="21" name="Rectangle 20">
            <a:extLst>
              <a:ext uri="{FF2B5EF4-FFF2-40B4-BE49-F238E27FC236}">
                <a16:creationId xmlns:a16="http://schemas.microsoft.com/office/drawing/2014/main" id="{BCF61FD3-C0CC-E794-7BB2-3F5B1A0ECDBF}"/>
              </a:ext>
            </a:extLst>
          </p:cNvPr>
          <p:cNvSpPr>
            <a:spLocks/>
          </p:cNvSpPr>
          <p:nvPr/>
        </p:nvSpPr>
        <p:spPr>
          <a:xfrm>
            <a:off x="1915613" y="3946919"/>
            <a:ext cx="673562" cy="606207"/>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87297" tIns="87297" rIns="87297" bIns="87297" numCol="1" spcCol="1270" anchor="ctr" anchorCtr="0">
            <a:noAutofit/>
          </a:bodyPr>
          <a:lstStyle/>
          <a:p>
            <a:pPr algn="ctr" defTabSz="632130">
              <a:lnSpc>
                <a:spcPct val="90000"/>
              </a:lnSpc>
              <a:spcBef>
                <a:spcPct val="0"/>
              </a:spcBef>
              <a:spcAft>
                <a:spcPct val="35000"/>
              </a:spcAft>
              <a:defRPr/>
            </a:pPr>
            <a:r>
              <a:rPr lang="es-ES" sz="825" b="1" dirty="0">
                <a:solidFill>
                  <a:srgbClr val="FFFFFF"/>
                </a:solidFill>
                <a:latin typeface="Arial"/>
              </a:rPr>
              <a:t>SQL Server</a:t>
            </a:r>
          </a:p>
        </p:txBody>
      </p:sp>
      <p:sp>
        <p:nvSpPr>
          <p:cNvPr id="22" name="Rectangle 21">
            <a:extLst>
              <a:ext uri="{FF2B5EF4-FFF2-40B4-BE49-F238E27FC236}">
                <a16:creationId xmlns:a16="http://schemas.microsoft.com/office/drawing/2014/main" id="{F180516A-964D-0FB0-605F-50C364D8B66A}"/>
              </a:ext>
            </a:extLst>
          </p:cNvPr>
          <p:cNvSpPr>
            <a:spLocks/>
          </p:cNvSpPr>
          <p:nvPr/>
        </p:nvSpPr>
        <p:spPr>
          <a:xfrm>
            <a:off x="2671368" y="3946919"/>
            <a:ext cx="673562" cy="606207"/>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87297" tIns="87297" rIns="87297" bIns="87297" numCol="1" spcCol="1270" anchor="ctr" anchorCtr="0">
            <a:noAutofit/>
          </a:bodyPr>
          <a:lstStyle/>
          <a:p>
            <a:pPr algn="ctr" defTabSz="632130">
              <a:lnSpc>
                <a:spcPct val="90000"/>
              </a:lnSpc>
              <a:spcBef>
                <a:spcPct val="0"/>
              </a:spcBef>
              <a:spcAft>
                <a:spcPct val="35000"/>
              </a:spcAft>
              <a:defRPr/>
            </a:pPr>
            <a:r>
              <a:rPr lang="es-ES" sz="825" b="1">
                <a:solidFill>
                  <a:srgbClr val="FFFFFF"/>
                </a:solidFill>
                <a:latin typeface="Arial"/>
              </a:rPr>
              <a:t>Share</a:t>
            </a:r>
            <a:br>
              <a:rPr lang="es-ES" sz="825" b="1">
                <a:solidFill>
                  <a:srgbClr val="FFFFFF"/>
                </a:solidFill>
                <a:latin typeface="Arial"/>
              </a:rPr>
            </a:br>
            <a:r>
              <a:rPr lang="es-ES" sz="825" b="1">
                <a:solidFill>
                  <a:srgbClr val="FFFFFF"/>
                </a:solidFill>
                <a:latin typeface="Arial"/>
              </a:rPr>
              <a:t>Point</a:t>
            </a:r>
          </a:p>
        </p:txBody>
      </p:sp>
      <p:sp>
        <p:nvSpPr>
          <p:cNvPr id="23" name="Rectangle 22">
            <a:extLst>
              <a:ext uri="{FF2B5EF4-FFF2-40B4-BE49-F238E27FC236}">
                <a16:creationId xmlns:a16="http://schemas.microsoft.com/office/drawing/2014/main" id="{D394066E-BEBD-6001-8D21-31B3BB60595B}"/>
              </a:ext>
            </a:extLst>
          </p:cNvPr>
          <p:cNvSpPr>
            <a:spLocks/>
          </p:cNvSpPr>
          <p:nvPr/>
        </p:nvSpPr>
        <p:spPr>
          <a:xfrm>
            <a:off x="3427123" y="3946919"/>
            <a:ext cx="673562" cy="606207"/>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87297" tIns="87297" rIns="87297" bIns="87297" numCol="1" spcCol="1270" anchor="ctr" anchorCtr="0">
            <a:noAutofit/>
          </a:bodyPr>
          <a:lstStyle/>
          <a:p>
            <a:pPr algn="ctr" defTabSz="632130">
              <a:lnSpc>
                <a:spcPct val="90000"/>
              </a:lnSpc>
              <a:spcBef>
                <a:spcPct val="0"/>
              </a:spcBef>
              <a:spcAft>
                <a:spcPct val="35000"/>
              </a:spcAft>
              <a:defRPr/>
            </a:pPr>
            <a:r>
              <a:rPr lang="es-ES" sz="825" b="1">
                <a:solidFill>
                  <a:srgbClr val="FFFFFF"/>
                </a:solidFill>
                <a:latin typeface="Arial"/>
              </a:rPr>
              <a:t>Active Directory</a:t>
            </a:r>
          </a:p>
        </p:txBody>
      </p:sp>
      <p:sp>
        <p:nvSpPr>
          <p:cNvPr id="24" name="Rectangle 23">
            <a:extLst>
              <a:ext uri="{FF2B5EF4-FFF2-40B4-BE49-F238E27FC236}">
                <a16:creationId xmlns:a16="http://schemas.microsoft.com/office/drawing/2014/main" id="{993B0BE9-31B9-59F1-0A5B-CB551FB95C37}"/>
              </a:ext>
            </a:extLst>
          </p:cNvPr>
          <p:cNvSpPr>
            <a:spLocks/>
          </p:cNvSpPr>
          <p:nvPr/>
        </p:nvSpPr>
        <p:spPr>
          <a:xfrm>
            <a:off x="4182876" y="3946919"/>
            <a:ext cx="655277" cy="606207"/>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87297" tIns="87297" rIns="87297" bIns="87297" numCol="1" spcCol="1270" anchor="ctr" anchorCtr="0">
            <a:noAutofit/>
          </a:bodyPr>
          <a:lstStyle/>
          <a:p>
            <a:pPr algn="ctr" defTabSz="632130">
              <a:lnSpc>
                <a:spcPct val="90000"/>
              </a:lnSpc>
              <a:spcBef>
                <a:spcPct val="0"/>
              </a:spcBef>
              <a:spcAft>
                <a:spcPct val="35000"/>
              </a:spcAft>
              <a:defRPr/>
            </a:pPr>
            <a:r>
              <a:rPr lang="es-ES" sz="825" b="1">
                <a:solidFill>
                  <a:srgbClr val="FFFFFF"/>
                </a:solidFill>
                <a:latin typeface="Arial"/>
              </a:rPr>
              <a:t>Hyper-V</a:t>
            </a:r>
          </a:p>
        </p:txBody>
      </p:sp>
      <p:cxnSp>
        <p:nvCxnSpPr>
          <p:cNvPr id="25" name="Straight Connector 84">
            <a:extLst>
              <a:ext uri="{FF2B5EF4-FFF2-40B4-BE49-F238E27FC236}">
                <a16:creationId xmlns:a16="http://schemas.microsoft.com/office/drawing/2014/main" id="{35287F48-BC99-ECF1-83AE-6163690E6841}"/>
              </a:ext>
            </a:extLst>
          </p:cNvPr>
          <p:cNvCxnSpPr>
            <a:cxnSpLocks/>
          </p:cNvCxnSpPr>
          <p:nvPr/>
        </p:nvCxnSpPr>
        <p:spPr>
          <a:xfrm>
            <a:off x="404153" y="3854332"/>
            <a:ext cx="4434000" cy="0"/>
          </a:xfrm>
          <a:prstGeom prst="line">
            <a:avLst/>
          </a:prstGeom>
          <a:ln w="22225">
            <a:solidFill>
              <a:schemeClr val="tx2"/>
            </a:solidFill>
          </a:ln>
        </p:spPr>
        <p:style>
          <a:lnRef idx="1">
            <a:schemeClr val="dk1"/>
          </a:lnRef>
          <a:fillRef idx="0">
            <a:schemeClr val="dk1"/>
          </a:fillRef>
          <a:effectRef idx="0">
            <a:schemeClr val="dk1"/>
          </a:effectRef>
          <a:fontRef idx="minor">
            <a:schemeClr val="tx1"/>
          </a:fontRef>
        </p:style>
      </p:cxnSp>
      <p:pic>
        <p:nvPicPr>
          <p:cNvPr id="26" name="Picture 85">
            <a:extLst>
              <a:ext uri="{FF2B5EF4-FFF2-40B4-BE49-F238E27FC236}">
                <a16:creationId xmlns:a16="http://schemas.microsoft.com/office/drawing/2014/main" id="{9F9CC5C8-3821-D39E-4B89-FE1C858745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0951" y="3418450"/>
            <a:ext cx="306681" cy="363388"/>
          </a:xfrm>
          <a:prstGeom prst="rect">
            <a:avLst/>
          </a:prstGeom>
        </p:spPr>
      </p:pic>
      <p:sp>
        <p:nvSpPr>
          <p:cNvPr id="27" name="Rectangle 26">
            <a:extLst>
              <a:ext uri="{FF2B5EF4-FFF2-40B4-BE49-F238E27FC236}">
                <a16:creationId xmlns:a16="http://schemas.microsoft.com/office/drawing/2014/main" id="{693FAB03-D49C-273F-63C0-08A311DC8AE4}"/>
              </a:ext>
            </a:extLst>
          </p:cNvPr>
          <p:cNvSpPr>
            <a:spLocks/>
          </p:cNvSpPr>
          <p:nvPr/>
        </p:nvSpPr>
        <p:spPr>
          <a:xfrm>
            <a:off x="5624592" y="3946919"/>
            <a:ext cx="664553" cy="606206"/>
          </a:xfrm>
          <a:prstGeom prst="rect">
            <a:avLst/>
          </a:prstGeom>
          <a:solidFill>
            <a:srgbClr val="FFA30F"/>
          </a:solidFill>
          <a:ln>
            <a:no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87297" tIns="87297" rIns="87297" bIns="87297" numCol="1" spcCol="1270" anchor="ctr" anchorCtr="0">
            <a:noAutofit/>
          </a:bodyPr>
          <a:lstStyle/>
          <a:p>
            <a:pPr algn="ctr" defTabSz="632130">
              <a:lnSpc>
                <a:spcPct val="90000"/>
              </a:lnSpc>
              <a:spcBef>
                <a:spcPct val="0"/>
              </a:spcBef>
              <a:spcAft>
                <a:spcPct val="35000"/>
              </a:spcAft>
              <a:defRPr/>
            </a:pPr>
            <a:r>
              <a:rPr lang="es-ES" sz="825" b="1">
                <a:solidFill>
                  <a:srgbClr val="FFFFFF"/>
                </a:solidFill>
                <a:latin typeface="Arial"/>
              </a:rPr>
              <a:t>Servidor Linux</a:t>
            </a:r>
          </a:p>
        </p:txBody>
      </p:sp>
      <p:cxnSp>
        <p:nvCxnSpPr>
          <p:cNvPr id="28" name="Straight Connector 87">
            <a:extLst>
              <a:ext uri="{FF2B5EF4-FFF2-40B4-BE49-F238E27FC236}">
                <a16:creationId xmlns:a16="http://schemas.microsoft.com/office/drawing/2014/main" id="{DB9D9E4D-64BC-D07D-50A2-89308CCEA45E}"/>
              </a:ext>
            </a:extLst>
          </p:cNvPr>
          <p:cNvCxnSpPr/>
          <p:nvPr/>
        </p:nvCxnSpPr>
        <p:spPr>
          <a:xfrm>
            <a:off x="5622881" y="3858078"/>
            <a:ext cx="666265" cy="0"/>
          </a:xfrm>
          <a:prstGeom prst="line">
            <a:avLst/>
          </a:prstGeom>
          <a:ln w="22225">
            <a:solidFill>
              <a:srgbClr val="FFA30F"/>
            </a:solidFill>
          </a:ln>
        </p:spPr>
        <p:style>
          <a:lnRef idx="1">
            <a:schemeClr val="dk1"/>
          </a:lnRef>
          <a:fillRef idx="0">
            <a:schemeClr val="dk1"/>
          </a:fillRef>
          <a:effectRef idx="0">
            <a:schemeClr val="dk1"/>
          </a:effectRef>
          <a:fontRef idx="minor">
            <a:schemeClr val="tx1"/>
          </a:fontRef>
        </p:style>
      </p:cxnSp>
      <p:pic>
        <p:nvPicPr>
          <p:cNvPr id="29" name="Picture 88">
            <a:extLst>
              <a:ext uri="{FF2B5EF4-FFF2-40B4-BE49-F238E27FC236}">
                <a16:creationId xmlns:a16="http://schemas.microsoft.com/office/drawing/2014/main" id="{D681243C-CC10-ABE6-A0DD-981FCA1083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0883" y="3453880"/>
            <a:ext cx="292530" cy="292528"/>
          </a:xfrm>
          <a:prstGeom prst="rect">
            <a:avLst/>
          </a:prstGeom>
        </p:spPr>
      </p:pic>
      <p:sp>
        <p:nvSpPr>
          <p:cNvPr id="30" name="Rectangle 29">
            <a:extLst>
              <a:ext uri="{FF2B5EF4-FFF2-40B4-BE49-F238E27FC236}">
                <a16:creationId xmlns:a16="http://schemas.microsoft.com/office/drawing/2014/main" id="{945445EA-5ED6-FD29-9E9D-3289A2DE58B6}"/>
              </a:ext>
            </a:extLst>
          </p:cNvPr>
          <p:cNvSpPr>
            <a:spLocks/>
          </p:cNvSpPr>
          <p:nvPr/>
        </p:nvSpPr>
        <p:spPr>
          <a:xfrm>
            <a:off x="6358612" y="3946919"/>
            <a:ext cx="664553" cy="606206"/>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87297" tIns="87297" rIns="87297" bIns="87297" numCol="1" spcCol="1270" anchor="ctr" anchorCtr="0">
            <a:noAutofit/>
          </a:bodyPr>
          <a:lstStyle/>
          <a:p>
            <a:pPr algn="ctr" defTabSz="632130">
              <a:lnSpc>
                <a:spcPct val="90000"/>
              </a:lnSpc>
              <a:spcBef>
                <a:spcPct val="0"/>
              </a:spcBef>
              <a:spcAft>
                <a:spcPct val="35000"/>
              </a:spcAft>
              <a:defRPr/>
            </a:pPr>
            <a:r>
              <a:rPr lang="es-ES" sz="825" b="1">
                <a:solidFill>
                  <a:srgbClr val="FFFFFF"/>
                </a:solidFill>
                <a:latin typeface="Arial"/>
              </a:rPr>
              <a:t>VMware vSphere</a:t>
            </a:r>
          </a:p>
        </p:txBody>
      </p:sp>
      <p:cxnSp>
        <p:nvCxnSpPr>
          <p:cNvPr id="31" name="Straight Connector 90">
            <a:extLst>
              <a:ext uri="{FF2B5EF4-FFF2-40B4-BE49-F238E27FC236}">
                <a16:creationId xmlns:a16="http://schemas.microsoft.com/office/drawing/2014/main" id="{FA8A23AE-8310-A69D-A19A-28626408B73A}"/>
              </a:ext>
            </a:extLst>
          </p:cNvPr>
          <p:cNvCxnSpPr/>
          <p:nvPr/>
        </p:nvCxnSpPr>
        <p:spPr>
          <a:xfrm>
            <a:off x="6358944" y="3858078"/>
            <a:ext cx="666265" cy="0"/>
          </a:xfrm>
          <a:prstGeom prst="line">
            <a:avLst/>
          </a:prstGeom>
          <a:ln w="22225">
            <a:solidFill>
              <a:schemeClr val="accent5"/>
            </a:solidFill>
          </a:ln>
        </p:spPr>
        <p:style>
          <a:lnRef idx="1">
            <a:schemeClr val="dk1"/>
          </a:lnRef>
          <a:fillRef idx="0">
            <a:schemeClr val="dk1"/>
          </a:fillRef>
          <a:effectRef idx="0">
            <a:schemeClr val="dk1"/>
          </a:effectRef>
          <a:fontRef idx="minor">
            <a:schemeClr val="tx1"/>
          </a:fontRef>
        </p:style>
      </p:cxnSp>
      <p:pic>
        <p:nvPicPr>
          <p:cNvPr id="32" name="Picture 2" descr="Image result for red hat enterprise virtualization">
            <a:extLst>
              <a:ext uri="{FF2B5EF4-FFF2-40B4-BE49-F238E27FC236}">
                <a16:creationId xmlns:a16="http://schemas.microsoft.com/office/drawing/2014/main" id="{27276091-8303-E53F-C827-C60888105BA0}"/>
              </a:ext>
            </a:extLst>
          </p:cNvPr>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79013" y="3454250"/>
            <a:ext cx="291791" cy="291791"/>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6D830282-B4FD-C90C-5910-BD3533BE210C}"/>
              </a:ext>
            </a:extLst>
          </p:cNvPr>
          <p:cNvSpPr>
            <a:spLocks/>
          </p:cNvSpPr>
          <p:nvPr/>
        </p:nvSpPr>
        <p:spPr>
          <a:xfrm>
            <a:off x="7092633" y="3946919"/>
            <a:ext cx="664553" cy="606206"/>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0" tIns="87297" rIns="0" bIns="87297" numCol="1" spcCol="1270" anchor="ctr" anchorCtr="0">
            <a:noAutofit/>
          </a:bodyPr>
          <a:lstStyle/>
          <a:p>
            <a:pPr algn="ctr" defTabSz="632130">
              <a:lnSpc>
                <a:spcPct val="90000"/>
              </a:lnSpc>
              <a:spcBef>
                <a:spcPct val="0"/>
              </a:spcBef>
              <a:spcAft>
                <a:spcPct val="35000"/>
              </a:spcAft>
              <a:defRPr/>
            </a:pPr>
            <a:r>
              <a:rPr lang="es-ES" sz="825" b="1">
                <a:solidFill>
                  <a:srgbClr val="FFFFFF"/>
                </a:solidFill>
                <a:latin typeface="Arial"/>
              </a:rPr>
              <a:t>Red Hat </a:t>
            </a:r>
            <a:r>
              <a:rPr lang="es-ES" sz="825">
                <a:solidFill>
                  <a:srgbClr val="FFFFFF"/>
                </a:solidFill>
                <a:latin typeface="Arial Narrow" panose="020B0606020202030204" pitchFamily="34" charset="0"/>
              </a:rPr>
              <a:t>Virtualization</a:t>
            </a:r>
          </a:p>
        </p:txBody>
      </p:sp>
      <p:cxnSp>
        <p:nvCxnSpPr>
          <p:cNvPr id="34" name="Straight Connector 93">
            <a:extLst>
              <a:ext uri="{FF2B5EF4-FFF2-40B4-BE49-F238E27FC236}">
                <a16:creationId xmlns:a16="http://schemas.microsoft.com/office/drawing/2014/main" id="{EEF5967F-DFFB-D847-E7FD-62E6E7329390}"/>
              </a:ext>
            </a:extLst>
          </p:cNvPr>
          <p:cNvCxnSpPr/>
          <p:nvPr/>
        </p:nvCxnSpPr>
        <p:spPr>
          <a:xfrm>
            <a:off x="7092965" y="3854332"/>
            <a:ext cx="666265" cy="0"/>
          </a:xfrm>
          <a:prstGeom prst="line">
            <a:avLst/>
          </a:prstGeom>
          <a:ln w="22225">
            <a:solidFill>
              <a:schemeClr val="accent4"/>
            </a:solidFill>
          </a:ln>
        </p:spPr>
        <p:style>
          <a:lnRef idx="1">
            <a:schemeClr val="dk1"/>
          </a:lnRef>
          <a:fillRef idx="0">
            <a:schemeClr val="dk1"/>
          </a:fillRef>
          <a:effectRef idx="0">
            <a:schemeClr val="dk1"/>
          </a:effectRef>
          <a:fontRef idx="minor">
            <a:schemeClr val="tx1"/>
          </a:fontRef>
        </p:style>
      </p:cxnSp>
      <p:pic>
        <p:nvPicPr>
          <p:cNvPr id="35" name="Picture 4" descr="Image result for linux kvm logo png">
            <a:extLst>
              <a:ext uri="{FF2B5EF4-FFF2-40B4-BE49-F238E27FC236}">
                <a16:creationId xmlns:a16="http://schemas.microsoft.com/office/drawing/2014/main" id="{E042852C-1891-5159-2518-39CDBB71B1A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947550" y="3454250"/>
            <a:ext cx="291791" cy="291791"/>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3ED9301C-BC45-E226-F98E-FFA3DF2A09E3}"/>
              </a:ext>
            </a:extLst>
          </p:cNvPr>
          <p:cNvSpPr>
            <a:spLocks/>
          </p:cNvSpPr>
          <p:nvPr/>
        </p:nvSpPr>
        <p:spPr>
          <a:xfrm>
            <a:off x="7826656" y="3946919"/>
            <a:ext cx="664553" cy="606206"/>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87297" tIns="87297" rIns="87297" bIns="87297" numCol="1" spcCol="1270" anchor="ctr" anchorCtr="0">
            <a:noAutofit/>
          </a:bodyPr>
          <a:lstStyle/>
          <a:p>
            <a:pPr algn="ctr" defTabSz="632130">
              <a:lnSpc>
                <a:spcPct val="90000"/>
              </a:lnSpc>
              <a:spcBef>
                <a:spcPct val="0"/>
              </a:spcBef>
              <a:spcAft>
                <a:spcPct val="35000"/>
              </a:spcAft>
              <a:defRPr/>
            </a:pPr>
            <a:r>
              <a:rPr lang="es-ES" sz="825" b="1">
                <a:solidFill>
                  <a:srgbClr val="FFFFFF"/>
                </a:solidFill>
                <a:latin typeface="Arial"/>
              </a:rPr>
              <a:t>Linux</a:t>
            </a:r>
            <a:br>
              <a:rPr lang="es-ES" sz="825" b="1">
                <a:solidFill>
                  <a:srgbClr val="FFFFFF"/>
                </a:solidFill>
                <a:latin typeface="Arial"/>
              </a:rPr>
            </a:br>
            <a:r>
              <a:rPr lang="es-ES" sz="825" b="1">
                <a:solidFill>
                  <a:srgbClr val="FFFFFF"/>
                </a:solidFill>
                <a:latin typeface="Arial"/>
              </a:rPr>
              <a:t>KVM</a:t>
            </a:r>
          </a:p>
        </p:txBody>
      </p:sp>
      <p:cxnSp>
        <p:nvCxnSpPr>
          <p:cNvPr id="37" name="Straight Connector 96">
            <a:extLst>
              <a:ext uri="{FF2B5EF4-FFF2-40B4-BE49-F238E27FC236}">
                <a16:creationId xmlns:a16="http://schemas.microsoft.com/office/drawing/2014/main" id="{2E75B338-B969-5443-8C00-EA6BBC33984F}"/>
              </a:ext>
            </a:extLst>
          </p:cNvPr>
          <p:cNvCxnSpPr/>
          <p:nvPr/>
        </p:nvCxnSpPr>
        <p:spPr>
          <a:xfrm>
            <a:off x="7824945" y="3854332"/>
            <a:ext cx="666265" cy="0"/>
          </a:xfrm>
          <a:prstGeom prst="line">
            <a:avLst/>
          </a:prstGeom>
          <a:ln w="22225">
            <a:solidFill>
              <a:schemeClr val="accent3"/>
            </a:solidFill>
          </a:ln>
        </p:spPr>
        <p:style>
          <a:lnRef idx="1">
            <a:schemeClr val="dk1"/>
          </a:lnRef>
          <a:fillRef idx="0">
            <a:schemeClr val="dk1"/>
          </a:fillRef>
          <a:effectRef idx="0">
            <a:schemeClr val="dk1"/>
          </a:effectRef>
          <a:fontRef idx="minor">
            <a:schemeClr val="tx1"/>
          </a:fontRef>
        </p:style>
      </p:cxnSp>
      <p:pic>
        <p:nvPicPr>
          <p:cNvPr id="38" name="Picture 97">
            <a:extLst>
              <a:ext uri="{FF2B5EF4-FFF2-40B4-BE49-F238E27FC236}">
                <a16:creationId xmlns:a16="http://schemas.microsoft.com/office/drawing/2014/main" id="{6C9F4C42-4AEA-A758-B832-56261257321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7875" y="3367975"/>
            <a:ext cx="1464467" cy="538694"/>
          </a:xfrm>
          <a:prstGeom prst="rect">
            <a:avLst/>
          </a:prstGeom>
        </p:spPr>
      </p:pic>
      <p:sp>
        <p:nvSpPr>
          <p:cNvPr id="39" name="Rectangle 38">
            <a:extLst>
              <a:ext uri="{FF2B5EF4-FFF2-40B4-BE49-F238E27FC236}">
                <a16:creationId xmlns:a16="http://schemas.microsoft.com/office/drawing/2014/main" id="{9EE6317F-FAFB-4552-AB54-8BC0F12DE80C}"/>
              </a:ext>
            </a:extLst>
          </p:cNvPr>
          <p:cNvSpPr>
            <a:spLocks/>
          </p:cNvSpPr>
          <p:nvPr/>
        </p:nvSpPr>
        <p:spPr>
          <a:xfrm>
            <a:off x="4914810" y="3946919"/>
            <a:ext cx="655277" cy="606206"/>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27000" tIns="49105" rIns="27000" bIns="49105" numCol="1" spcCol="1270" anchor="ctr" anchorCtr="0">
            <a:noAutofit/>
          </a:bodyPr>
          <a:lstStyle/>
          <a:p>
            <a:pPr algn="ctr" defTabSz="355591">
              <a:lnSpc>
                <a:spcPct val="90000"/>
              </a:lnSpc>
              <a:spcBef>
                <a:spcPct val="0"/>
              </a:spcBef>
              <a:spcAft>
                <a:spcPct val="35000"/>
              </a:spcAft>
            </a:pPr>
            <a:r>
              <a:rPr lang="es-ES" sz="825" b="1"/>
              <a:t>Citrix XenServer</a:t>
            </a:r>
          </a:p>
        </p:txBody>
      </p:sp>
      <p:cxnSp>
        <p:nvCxnSpPr>
          <p:cNvPr id="40" name="Straight Connector 42">
            <a:extLst>
              <a:ext uri="{FF2B5EF4-FFF2-40B4-BE49-F238E27FC236}">
                <a16:creationId xmlns:a16="http://schemas.microsoft.com/office/drawing/2014/main" id="{5084865F-60C8-9ED0-4D0C-EF6BD428B4EE}"/>
              </a:ext>
            </a:extLst>
          </p:cNvPr>
          <p:cNvCxnSpPr>
            <a:cxnSpLocks/>
          </p:cNvCxnSpPr>
          <p:nvPr/>
        </p:nvCxnSpPr>
        <p:spPr>
          <a:xfrm>
            <a:off x="4914810" y="3854332"/>
            <a:ext cx="655277" cy="0"/>
          </a:xfrm>
          <a:prstGeom prst="line">
            <a:avLst/>
          </a:prstGeom>
          <a:ln w="22225">
            <a:solidFill>
              <a:schemeClr val="bg2"/>
            </a:solidFill>
          </a:ln>
        </p:spPr>
        <p:style>
          <a:lnRef idx="1">
            <a:schemeClr val="dk1"/>
          </a:lnRef>
          <a:fillRef idx="0">
            <a:schemeClr val="dk1"/>
          </a:fillRef>
          <a:effectRef idx="0">
            <a:schemeClr val="dk1"/>
          </a:effectRef>
          <a:fontRef idx="minor">
            <a:schemeClr val="tx1"/>
          </a:fontRef>
        </p:style>
      </p:cxnSp>
      <p:pic>
        <p:nvPicPr>
          <p:cNvPr id="41" name="Picture 6" descr="Image result for citrix xenserver logo">
            <a:extLst>
              <a:ext uri="{FF2B5EF4-FFF2-40B4-BE49-F238E27FC236}">
                <a16:creationId xmlns:a16="http://schemas.microsoft.com/office/drawing/2014/main" id="{B25452E8-52C7-9D4C-765F-2C0F0FE45CF8}"/>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088126" y="3483701"/>
            <a:ext cx="293666" cy="293666"/>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3">
            <a:extLst>
              <a:ext uri="{FF2B5EF4-FFF2-40B4-BE49-F238E27FC236}">
                <a16:creationId xmlns:a16="http://schemas.microsoft.com/office/drawing/2014/main" id="{83486A44-2B5D-E45E-E8BB-6B178D0E4514}"/>
              </a:ext>
            </a:extLst>
          </p:cNvPr>
          <p:cNvSpPr/>
          <p:nvPr/>
        </p:nvSpPr>
        <p:spPr>
          <a:xfrm>
            <a:off x="404153" y="1777901"/>
            <a:ext cx="2267215" cy="184666"/>
          </a:xfrm>
          <a:prstGeom prst="rect">
            <a:avLst/>
          </a:prstGeom>
          <a:ln>
            <a:noFill/>
          </a:ln>
        </p:spPr>
        <p:txBody>
          <a:bodyPr wrap="square" lIns="0" tIns="0" rIns="0" bIns="0">
            <a:spAutoFit/>
          </a:bodyPr>
          <a:lstStyle/>
          <a:p>
            <a:r>
              <a:rPr lang="es-ES" sz="1200" b="1">
                <a:solidFill>
                  <a:srgbClr val="00204D"/>
                </a:solidFill>
              </a:rPr>
              <a:t>Plataformas de virtualización</a:t>
            </a:r>
          </a:p>
        </p:txBody>
      </p:sp>
      <p:sp>
        <p:nvSpPr>
          <p:cNvPr id="46" name="Rectangle 11">
            <a:extLst>
              <a:ext uri="{FF2B5EF4-FFF2-40B4-BE49-F238E27FC236}">
                <a16:creationId xmlns:a16="http://schemas.microsoft.com/office/drawing/2014/main" id="{A5F2A0DB-6E76-65C4-F7D7-8900C60FCC30}"/>
              </a:ext>
            </a:extLst>
          </p:cNvPr>
          <p:cNvSpPr/>
          <p:nvPr/>
        </p:nvSpPr>
        <p:spPr>
          <a:xfrm>
            <a:off x="404153" y="1173117"/>
            <a:ext cx="3156017" cy="184666"/>
          </a:xfrm>
          <a:prstGeom prst="rect">
            <a:avLst/>
          </a:prstGeom>
          <a:ln>
            <a:noFill/>
          </a:ln>
        </p:spPr>
        <p:txBody>
          <a:bodyPr wrap="square" lIns="0" tIns="0" rIns="0" bIns="0">
            <a:spAutoFit/>
          </a:bodyPr>
          <a:lstStyle/>
          <a:p>
            <a:r>
              <a:rPr lang="es-ES" sz="1200" b="1">
                <a:solidFill>
                  <a:srgbClr val="00204D"/>
                </a:solidFill>
              </a:rPr>
              <a:t>Máquinas físicas y virtuales</a:t>
            </a:r>
          </a:p>
        </p:txBody>
      </p:sp>
      <p:cxnSp>
        <p:nvCxnSpPr>
          <p:cNvPr id="47" name="Straight Connector 14">
            <a:extLst>
              <a:ext uri="{FF2B5EF4-FFF2-40B4-BE49-F238E27FC236}">
                <a16:creationId xmlns:a16="http://schemas.microsoft.com/office/drawing/2014/main" id="{10EA3F85-2E11-38B8-26D4-3F120C183852}"/>
              </a:ext>
            </a:extLst>
          </p:cNvPr>
          <p:cNvCxnSpPr/>
          <p:nvPr/>
        </p:nvCxnSpPr>
        <p:spPr>
          <a:xfrm>
            <a:off x="394628" y="1503148"/>
            <a:ext cx="8100000" cy="0"/>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15">
            <a:extLst>
              <a:ext uri="{FF2B5EF4-FFF2-40B4-BE49-F238E27FC236}">
                <a16:creationId xmlns:a16="http://schemas.microsoft.com/office/drawing/2014/main" id="{2D7C5B9F-2E41-D683-0E3D-DC3694BB976C}"/>
              </a:ext>
            </a:extLst>
          </p:cNvPr>
          <p:cNvCxnSpPr/>
          <p:nvPr/>
        </p:nvCxnSpPr>
        <p:spPr>
          <a:xfrm>
            <a:off x="394628" y="2265126"/>
            <a:ext cx="8100000" cy="0"/>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49" name="Rectangle 22">
            <a:extLst>
              <a:ext uri="{FF2B5EF4-FFF2-40B4-BE49-F238E27FC236}">
                <a16:creationId xmlns:a16="http://schemas.microsoft.com/office/drawing/2014/main" id="{0BC66A8A-34CE-C85D-DAC7-EC3366C789CE}"/>
              </a:ext>
            </a:extLst>
          </p:cNvPr>
          <p:cNvSpPr/>
          <p:nvPr/>
        </p:nvSpPr>
        <p:spPr>
          <a:xfrm>
            <a:off x="404153" y="2425888"/>
            <a:ext cx="2408897" cy="369332"/>
          </a:xfrm>
          <a:prstGeom prst="rect">
            <a:avLst/>
          </a:prstGeom>
          <a:ln>
            <a:noFill/>
          </a:ln>
        </p:spPr>
        <p:txBody>
          <a:bodyPr wrap="square" lIns="0" tIns="0" rIns="0" bIns="0">
            <a:spAutoFit/>
          </a:bodyPr>
          <a:lstStyle/>
          <a:p>
            <a:r>
              <a:rPr lang="es-ES" sz="1200" b="1">
                <a:solidFill>
                  <a:srgbClr val="00204D"/>
                </a:solidFill>
              </a:rPr>
              <a:t>Servidores en la nube para replicación de aplicaciones en tiempo real</a:t>
            </a:r>
          </a:p>
        </p:txBody>
      </p:sp>
      <p:sp>
        <p:nvSpPr>
          <p:cNvPr id="50" name="TextBox 55">
            <a:extLst>
              <a:ext uri="{FF2B5EF4-FFF2-40B4-BE49-F238E27FC236}">
                <a16:creationId xmlns:a16="http://schemas.microsoft.com/office/drawing/2014/main" id="{8119F844-B3A9-C0C6-7E5D-DCE2052C8445}"/>
              </a:ext>
            </a:extLst>
          </p:cNvPr>
          <p:cNvSpPr txBox="1"/>
          <p:nvPr/>
        </p:nvSpPr>
        <p:spPr>
          <a:xfrm>
            <a:off x="4182876" y="1181286"/>
            <a:ext cx="1250950" cy="241204"/>
          </a:xfrm>
          <a:prstGeom prst="rect">
            <a:avLst/>
          </a:prstGeom>
        </p:spPr>
        <p:txBody>
          <a:bodyPr wrap="square" lIns="0" tIns="0" rIns="0" bIns="0" rtlCol="0">
            <a:noAutofit/>
          </a:bodyPr>
          <a:lstStyle/>
          <a:p>
            <a:pPr defTabSz="432000">
              <a:spcBef>
                <a:spcPts val="600"/>
              </a:spcBef>
            </a:pPr>
            <a:r>
              <a:rPr lang="es-ES" sz="1200">
                <a:solidFill>
                  <a:schemeClr val="tx2"/>
                </a:solidFill>
              </a:rPr>
              <a:t>Windows</a:t>
            </a:r>
          </a:p>
        </p:txBody>
      </p:sp>
      <p:sp>
        <p:nvSpPr>
          <p:cNvPr id="61" name="TextBox 56">
            <a:extLst>
              <a:ext uri="{FF2B5EF4-FFF2-40B4-BE49-F238E27FC236}">
                <a16:creationId xmlns:a16="http://schemas.microsoft.com/office/drawing/2014/main" id="{4548A044-32EB-FC3A-0C23-C01DFE9DDD0A}"/>
              </a:ext>
            </a:extLst>
          </p:cNvPr>
          <p:cNvSpPr txBox="1"/>
          <p:nvPr/>
        </p:nvSpPr>
        <p:spPr>
          <a:xfrm>
            <a:off x="6573995" y="1175163"/>
            <a:ext cx="1250950" cy="241204"/>
          </a:xfrm>
          <a:prstGeom prst="rect">
            <a:avLst/>
          </a:prstGeom>
        </p:spPr>
        <p:txBody>
          <a:bodyPr wrap="square" lIns="0" tIns="0" rIns="0" bIns="0" rtlCol="0">
            <a:noAutofit/>
          </a:bodyPr>
          <a:lstStyle/>
          <a:p>
            <a:pPr defTabSz="432000">
              <a:spcBef>
                <a:spcPts val="600"/>
              </a:spcBef>
            </a:pPr>
            <a:r>
              <a:rPr lang="es-ES" sz="1200">
                <a:solidFill>
                  <a:schemeClr val="tx2"/>
                </a:solidFill>
              </a:rPr>
              <a:t>Linux</a:t>
            </a:r>
          </a:p>
        </p:txBody>
      </p:sp>
      <p:sp>
        <p:nvSpPr>
          <p:cNvPr id="62" name="TextBox 57">
            <a:extLst>
              <a:ext uri="{FF2B5EF4-FFF2-40B4-BE49-F238E27FC236}">
                <a16:creationId xmlns:a16="http://schemas.microsoft.com/office/drawing/2014/main" id="{5DAB9069-2F01-BB73-5B0B-183631BB4AB1}"/>
              </a:ext>
            </a:extLst>
          </p:cNvPr>
          <p:cNvSpPr txBox="1"/>
          <p:nvPr/>
        </p:nvSpPr>
        <p:spPr>
          <a:xfrm>
            <a:off x="4182876" y="1597307"/>
            <a:ext cx="1917700" cy="638864"/>
          </a:xfrm>
          <a:prstGeom prst="rect">
            <a:avLst/>
          </a:prstGeom>
        </p:spPr>
        <p:txBody>
          <a:bodyPr wrap="square" lIns="0" tIns="0" rIns="0" bIns="0" rtlCol="0">
            <a:noAutofit/>
          </a:bodyPr>
          <a:lstStyle/>
          <a:p>
            <a:pPr marL="144000" indent="-144000">
              <a:buFont typeface="Wingdings" panose="05000000000000000000" pitchFamily="2" charset="2"/>
              <a:buChar char="§"/>
            </a:pPr>
            <a:r>
              <a:rPr lang="es-ES" sz="1200">
                <a:solidFill>
                  <a:schemeClr val="tx2"/>
                </a:solidFill>
              </a:rPr>
              <a:t>VMware vSphere</a:t>
            </a:r>
          </a:p>
          <a:p>
            <a:pPr marL="144000" indent="-144000">
              <a:buFont typeface="Wingdings" panose="05000000000000000000" pitchFamily="2" charset="2"/>
              <a:buChar char="§"/>
            </a:pPr>
            <a:r>
              <a:rPr lang="es-ES" sz="1200">
                <a:solidFill>
                  <a:schemeClr val="tx2"/>
                </a:solidFill>
              </a:rPr>
              <a:t>Microsoft Hyper-V</a:t>
            </a:r>
          </a:p>
          <a:p>
            <a:pPr marL="144000" indent="-144000">
              <a:buFont typeface="Wingdings" panose="05000000000000000000" pitchFamily="2" charset="2"/>
              <a:buChar char="§"/>
            </a:pPr>
            <a:r>
              <a:rPr lang="es-ES" sz="1200">
                <a:solidFill>
                  <a:schemeClr val="tx2"/>
                </a:solidFill>
              </a:rPr>
              <a:t>Linux KVM</a:t>
            </a:r>
          </a:p>
        </p:txBody>
      </p:sp>
      <p:sp>
        <p:nvSpPr>
          <p:cNvPr id="63" name="TextBox 58">
            <a:extLst>
              <a:ext uri="{FF2B5EF4-FFF2-40B4-BE49-F238E27FC236}">
                <a16:creationId xmlns:a16="http://schemas.microsoft.com/office/drawing/2014/main" id="{7F9294DC-A385-8C3B-F993-A0ED9BD33C94}"/>
              </a:ext>
            </a:extLst>
          </p:cNvPr>
          <p:cNvSpPr txBox="1"/>
          <p:nvPr/>
        </p:nvSpPr>
        <p:spPr>
          <a:xfrm>
            <a:off x="4182876" y="2381514"/>
            <a:ext cx="2840289" cy="461664"/>
          </a:xfrm>
          <a:prstGeom prst="rect">
            <a:avLst/>
          </a:prstGeom>
        </p:spPr>
        <p:txBody>
          <a:bodyPr wrap="square" lIns="0" tIns="0" rIns="0" bIns="0" rtlCol="0">
            <a:noAutofit/>
          </a:bodyPr>
          <a:lstStyle/>
          <a:p>
            <a:r>
              <a:rPr lang="es-ES" sz="1200" dirty="0">
                <a:solidFill>
                  <a:schemeClr val="tx2"/>
                </a:solidFill>
              </a:rPr>
              <a:t>Para aplicaciones con replicación integrada como SQL Server </a:t>
            </a:r>
            <a:r>
              <a:rPr lang="es-ES" sz="1200" dirty="0" err="1">
                <a:solidFill>
                  <a:schemeClr val="tx2"/>
                </a:solidFill>
              </a:rPr>
              <a:t>AlwaysOn</a:t>
            </a:r>
            <a:endParaRPr lang="es-ES" sz="1200" dirty="0">
              <a:solidFill>
                <a:schemeClr val="tx2"/>
              </a:solidFill>
            </a:endParaRPr>
          </a:p>
        </p:txBody>
      </p:sp>
      <p:sp>
        <p:nvSpPr>
          <p:cNvPr id="64" name="TextBox 59">
            <a:extLst>
              <a:ext uri="{FF2B5EF4-FFF2-40B4-BE49-F238E27FC236}">
                <a16:creationId xmlns:a16="http://schemas.microsoft.com/office/drawing/2014/main" id="{FB79CE3E-2B87-0B14-8C39-2B6111ADB2D5}"/>
              </a:ext>
            </a:extLst>
          </p:cNvPr>
          <p:cNvSpPr txBox="1"/>
          <p:nvPr/>
        </p:nvSpPr>
        <p:spPr>
          <a:xfrm>
            <a:off x="6573509" y="1672499"/>
            <a:ext cx="1917700" cy="405337"/>
          </a:xfrm>
          <a:prstGeom prst="rect">
            <a:avLst/>
          </a:prstGeom>
        </p:spPr>
        <p:txBody>
          <a:bodyPr wrap="square" lIns="0" tIns="0" rIns="0" bIns="0" rtlCol="0">
            <a:noAutofit/>
          </a:bodyPr>
          <a:lstStyle/>
          <a:p>
            <a:pPr marL="144000" indent="-144000">
              <a:buFont typeface="Wingdings" panose="05000000000000000000" pitchFamily="2" charset="2"/>
              <a:buChar char="§"/>
            </a:pPr>
            <a:r>
              <a:rPr lang="es-ES" sz="1200">
                <a:solidFill>
                  <a:schemeClr val="tx2"/>
                </a:solidFill>
              </a:rPr>
              <a:t>Red Hat Virtualization </a:t>
            </a:r>
          </a:p>
          <a:p>
            <a:pPr marL="144000" indent="-144000">
              <a:buFont typeface="Wingdings" panose="05000000000000000000" pitchFamily="2" charset="2"/>
              <a:buChar char="§"/>
            </a:pPr>
            <a:r>
              <a:rPr lang="es-ES" sz="1200">
                <a:solidFill>
                  <a:schemeClr val="tx2"/>
                </a:solidFill>
              </a:rPr>
              <a:t>Citrix XenServer</a:t>
            </a:r>
          </a:p>
        </p:txBody>
      </p:sp>
    </p:spTree>
    <p:extLst>
      <p:ext uri="{BB962C8B-B14F-4D97-AF65-F5344CB8AC3E}">
        <p14:creationId xmlns:p14="http://schemas.microsoft.com/office/powerpoint/2010/main" val="808188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6641837-581C-9D07-2E9D-76004FA13710}"/>
              </a:ext>
            </a:extLst>
          </p:cNvPr>
          <p:cNvSpPr/>
          <p:nvPr/>
        </p:nvSpPr>
        <p:spPr>
          <a:xfrm>
            <a:off x="3373987" y="1126394"/>
            <a:ext cx="2779611" cy="1078280"/>
          </a:xfrm>
          <a:prstGeom prst="rect">
            <a:avLst/>
          </a:prstGeom>
          <a:solidFill>
            <a:schemeClr val="bg1"/>
          </a:solidFill>
          <a:ln w="63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55">
            <a:extLst>
              <a:ext uri="{FF2B5EF4-FFF2-40B4-BE49-F238E27FC236}">
                <a16:creationId xmlns:a16="http://schemas.microsoft.com/office/drawing/2014/main" id="{20FC1A14-090A-BF6E-6143-9A2F09837E15}"/>
              </a:ext>
            </a:extLst>
          </p:cNvPr>
          <p:cNvSpPr/>
          <p:nvPr/>
        </p:nvSpPr>
        <p:spPr>
          <a:xfrm>
            <a:off x="1512809" y="2695551"/>
            <a:ext cx="4688962" cy="1568297"/>
          </a:xfrm>
          <a:prstGeom prst="roundRect">
            <a:avLst>
              <a:gd name="adj" fmla="val 10014"/>
            </a:avLst>
          </a:prstGeom>
          <a:solidFill>
            <a:schemeClr val="bg1"/>
          </a:solidFill>
          <a:ln w="63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Rounded Rectangle 30">
            <a:extLst>
              <a:ext uri="{FF2B5EF4-FFF2-40B4-BE49-F238E27FC236}">
                <a16:creationId xmlns:a16="http://schemas.microsoft.com/office/drawing/2014/main" id="{07A3B9F2-4258-2DEB-F3E2-95D29676E193}"/>
              </a:ext>
            </a:extLst>
          </p:cNvPr>
          <p:cNvSpPr/>
          <p:nvPr/>
        </p:nvSpPr>
        <p:spPr>
          <a:xfrm>
            <a:off x="1411440" y="2782954"/>
            <a:ext cx="4688962" cy="1530946"/>
          </a:xfrm>
          <a:prstGeom prst="roundRect">
            <a:avLst>
              <a:gd name="adj" fmla="val 10014"/>
            </a:avLst>
          </a:prstGeom>
          <a:solidFill>
            <a:schemeClr val="bg1"/>
          </a:solidFill>
          <a:ln w="63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8" name="Straight Connector 125">
            <a:extLst>
              <a:ext uri="{FF2B5EF4-FFF2-40B4-BE49-F238E27FC236}">
                <a16:creationId xmlns:a16="http://schemas.microsoft.com/office/drawing/2014/main" id="{F6AA3DBB-7B90-BA43-5A86-8D827A85BF54}"/>
              </a:ext>
            </a:extLst>
          </p:cNvPr>
          <p:cNvCxnSpPr/>
          <p:nvPr/>
        </p:nvCxnSpPr>
        <p:spPr>
          <a:xfrm>
            <a:off x="883379" y="2369767"/>
            <a:ext cx="0" cy="341616"/>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A7A35D7E-0B73-7BE1-93A2-9DE4D5C97D82}"/>
              </a:ext>
            </a:extLst>
          </p:cNvPr>
          <p:cNvSpPr>
            <a:spLocks noGrp="1"/>
          </p:cNvSpPr>
          <p:nvPr>
            <p:ph type="title"/>
          </p:nvPr>
        </p:nvSpPr>
        <p:spPr>
          <a:xfrm>
            <a:off x="383607" y="237317"/>
            <a:ext cx="8365106" cy="713596"/>
          </a:xfrm>
        </p:spPr>
        <p:txBody>
          <a:bodyPr/>
          <a:lstStyle/>
          <a:p>
            <a:r>
              <a:rPr lang="es-ES" sz="2400" dirty="0"/>
              <a:t>Disfrute de arquitectura de alto nivel</a:t>
            </a:r>
          </a:p>
        </p:txBody>
      </p:sp>
      <p:sp>
        <p:nvSpPr>
          <p:cNvPr id="43" name="Текст 8">
            <a:extLst>
              <a:ext uri="{FF2B5EF4-FFF2-40B4-BE49-F238E27FC236}">
                <a16:creationId xmlns:a16="http://schemas.microsoft.com/office/drawing/2014/main" id="{3D1782C6-D707-2A44-C47C-FACF15FD07BD}"/>
              </a:ext>
            </a:extLst>
          </p:cNvPr>
          <p:cNvSpPr>
            <a:spLocks noGrp="1"/>
          </p:cNvSpPr>
          <p:nvPr>
            <p:ph type="body" sz="quarter" idx="12"/>
          </p:nvPr>
        </p:nvSpPr>
        <p:spPr>
          <a:xfrm>
            <a:off x="98425" y="-813859"/>
            <a:ext cx="1260000" cy="468000"/>
          </a:xfrm>
        </p:spPr>
        <p:txBody>
          <a:bodyPr/>
          <a:lstStyle/>
          <a:p>
            <a:endParaRPr lang="ru-RU"/>
          </a:p>
        </p:txBody>
      </p:sp>
      <p:sp>
        <p:nvSpPr>
          <p:cNvPr id="50" name="Текст 14">
            <a:extLst>
              <a:ext uri="{FF2B5EF4-FFF2-40B4-BE49-F238E27FC236}">
                <a16:creationId xmlns:a16="http://schemas.microsoft.com/office/drawing/2014/main" id="{14CB6030-41DE-8F43-36CA-4C5629963F5C}"/>
              </a:ext>
            </a:extLst>
          </p:cNvPr>
          <p:cNvSpPr>
            <a:spLocks noGrp="1"/>
          </p:cNvSpPr>
          <p:nvPr>
            <p:ph type="body" sz="quarter" idx="13"/>
          </p:nvPr>
        </p:nvSpPr>
        <p:spPr>
          <a:xfrm>
            <a:off x="1379892" y="-813859"/>
            <a:ext cx="1260000" cy="468000"/>
          </a:xfrm>
        </p:spPr>
        <p:txBody>
          <a:bodyPr/>
          <a:lstStyle/>
          <a:p>
            <a:endParaRPr lang="ru-RU"/>
          </a:p>
        </p:txBody>
      </p:sp>
      <p:sp>
        <p:nvSpPr>
          <p:cNvPr id="57" name="Текст 15">
            <a:extLst>
              <a:ext uri="{FF2B5EF4-FFF2-40B4-BE49-F238E27FC236}">
                <a16:creationId xmlns:a16="http://schemas.microsoft.com/office/drawing/2014/main" id="{C43B4B42-E13C-B0EF-C74A-7824043C563D}"/>
              </a:ext>
            </a:extLst>
          </p:cNvPr>
          <p:cNvSpPr>
            <a:spLocks noGrp="1"/>
          </p:cNvSpPr>
          <p:nvPr>
            <p:ph type="body" sz="quarter" idx="14"/>
          </p:nvPr>
        </p:nvSpPr>
        <p:spPr>
          <a:xfrm>
            <a:off x="2661359" y="-813859"/>
            <a:ext cx="1260000" cy="468000"/>
          </a:xfrm>
        </p:spPr>
        <p:txBody>
          <a:bodyPr/>
          <a:lstStyle/>
          <a:p>
            <a:endParaRPr lang="ru-RU"/>
          </a:p>
        </p:txBody>
      </p:sp>
      <p:sp>
        <p:nvSpPr>
          <p:cNvPr id="59" name="Текст 17">
            <a:extLst>
              <a:ext uri="{FF2B5EF4-FFF2-40B4-BE49-F238E27FC236}">
                <a16:creationId xmlns:a16="http://schemas.microsoft.com/office/drawing/2014/main" id="{46F9D381-0FB9-E388-98C9-2A72E2D95463}"/>
              </a:ext>
            </a:extLst>
          </p:cNvPr>
          <p:cNvSpPr>
            <a:spLocks noGrp="1"/>
          </p:cNvSpPr>
          <p:nvPr>
            <p:ph type="body" sz="quarter" idx="15"/>
          </p:nvPr>
        </p:nvSpPr>
        <p:spPr>
          <a:xfrm>
            <a:off x="3942826" y="-813859"/>
            <a:ext cx="1260000" cy="468000"/>
          </a:xfrm>
        </p:spPr>
        <p:txBody>
          <a:bodyPr/>
          <a:lstStyle/>
          <a:p>
            <a:endParaRPr lang="ru-RU"/>
          </a:p>
        </p:txBody>
      </p:sp>
      <p:sp>
        <p:nvSpPr>
          <p:cNvPr id="61" name="Текст 21">
            <a:extLst>
              <a:ext uri="{FF2B5EF4-FFF2-40B4-BE49-F238E27FC236}">
                <a16:creationId xmlns:a16="http://schemas.microsoft.com/office/drawing/2014/main" id="{AA108A30-7116-ED26-3C78-8F0ADDF3730C}"/>
              </a:ext>
            </a:extLst>
          </p:cNvPr>
          <p:cNvSpPr>
            <a:spLocks noGrp="1"/>
          </p:cNvSpPr>
          <p:nvPr>
            <p:ph type="body" sz="quarter" idx="16"/>
          </p:nvPr>
        </p:nvSpPr>
        <p:spPr>
          <a:xfrm>
            <a:off x="6505760" y="-813859"/>
            <a:ext cx="1260000" cy="468000"/>
          </a:xfrm>
        </p:spPr>
        <p:txBody>
          <a:bodyPr/>
          <a:lstStyle/>
          <a:p>
            <a:endParaRPr lang="ru-RU"/>
          </a:p>
        </p:txBody>
      </p:sp>
      <p:sp>
        <p:nvSpPr>
          <p:cNvPr id="62" name="Текст 47">
            <a:extLst>
              <a:ext uri="{FF2B5EF4-FFF2-40B4-BE49-F238E27FC236}">
                <a16:creationId xmlns:a16="http://schemas.microsoft.com/office/drawing/2014/main" id="{46988F39-1D57-7D0B-A31E-1CE63A079A00}"/>
              </a:ext>
            </a:extLst>
          </p:cNvPr>
          <p:cNvSpPr>
            <a:spLocks noGrp="1"/>
          </p:cNvSpPr>
          <p:nvPr>
            <p:ph type="body" sz="quarter" idx="17"/>
          </p:nvPr>
        </p:nvSpPr>
        <p:spPr>
          <a:xfrm>
            <a:off x="7787230" y="-813859"/>
            <a:ext cx="1260000" cy="468000"/>
          </a:xfrm>
        </p:spPr>
        <p:txBody>
          <a:bodyPr/>
          <a:lstStyle/>
          <a:p>
            <a:endParaRPr lang="ru-RU"/>
          </a:p>
        </p:txBody>
      </p:sp>
      <p:sp>
        <p:nvSpPr>
          <p:cNvPr id="63" name="Текст 48">
            <a:extLst>
              <a:ext uri="{FF2B5EF4-FFF2-40B4-BE49-F238E27FC236}">
                <a16:creationId xmlns:a16="http://schemas.microsoft.com/office/drawing/2014/main" id="{CC82FCB1-2574-144F-C3F9-9C7FF1FF3646}"/>
              </a:ext>
            </a:extLst>
          </p:cNvPr>
          <p:cNvSpPr>
            <a:spLocks noGrp="1"/>
          </p:cNvSpPr>
          <p:nvPr>
            <p:ph type="body" sz="quarter" idx="18"/>
          </p:nvPr>
        </p:nvSpPr>
        <p:spPr>
          <a:xfrm>
            <a:off x="5224293" y="-813859"/>
            <a:ext cx="1260000" cy="468000"/>
          </a:xfrm>
        </p:spPr>
        <p:txBody>
          <a:bodyPr/>
          <a:lstStyle/>
          <a:p>
            <a:endParaRPr lang="ru-RU"/>
          </a:p>
        </p:txBody>
      </p:sp>
      <p:sp>
        <p:nvSpPr>
          <p:cNvPr id="96" name="Rectangle 95">
            <a:extLst>
              <a:ext uri="{FF2B5EF4-FFF2-40B4-BE49-F238E27FC236}">
                <a16:creationId xmlns:a16="http://schemas.microsoft.com/office/drawing/2014/main" id="{1E9C6A7A-FC70-9A9C-C896-AF91BAD3A0DF}"/>
              </a:ext>
            </a:extLst>
          </p:cNvPr>
          <p:cNvSpPr/>
          <p:nvPr/>
        </p:nvSpPr>
        <p:spPr>
          <a:xfrm>
            <a:off x="2200644" y="1808036"/>
            <a:ext cx="957860"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spAutoFit/>
          </a:bodyPr>
          <a:lstStyle/>
          <a:p>
            <a:pPr algn="ctr"/>
            <a:r>
              <a:rPr lang="es-ES" sz="700">
                <a:solidFill>
                  <a:schemeClr val="bg2"/>
                </a:solidFill>
              </a:rPr>
              <a:t>Servidores de copia de seguridad y recuperación ante desastres</a:t>
            </a:r>
          </a:p>
        </p:txBody>
      </p:sp>
      <p:sp>
        <p:nvSpPr>
          <p:cNvPr id="97" name="Rectangle 96">
            <a:extLst>
              <a:ext uri="{FF2B5EF4-FFF2-40B4-BE49-F238E27FC236}">
                <a16:creationId xmlns:a16="http://schemas.microsoft.com/office/drawing/2014/main" id="{61A79530-B8C7-634F-DF95-2644B390FA43}"/>
              </a:ext>
            </a:extLst>
          </p:cNvPr>
          <p:cNvSpPr/>
          <p:nvPr/>
        </p:nvSpPr>
        <p:spPr>
          <a:xfrm>
            <a:off x="403626" y="1808036"/>
            <a:ext cx="957860"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spAutoFit/>
          </a:bodyPr>
          <a:lstStyle/>
          <a:p>
            <a:pPr algn="ctr"/>
            <a:r>
              <a:rPr lang="es-ES" sz="700" dirty="0">
                <a:solidFill>
                  <a:schemeClr val="bg2"/>
                </a:solidFill>
              </a:rPr>
              <a:t>Consolas web de copia de seguridad y recuperación ante desastres</a:t>
            </a:r>
          </a:p>
        </p:txBody>
      </p:sp>
      <p:sp>
        <p:nvSpPr>
          <p:cNvPr id="98" name="TextBox 7">
            <a:extLst>
              <a:ext uri="{FF2B5EF4-FFF2-40B4-BE49-F238E27FC236}">
                <a16:creationId xmlns:a16="http://schemas.microsoft.com/office/drawing/2014/main" id="{373F1C01-677E-B3C6-1869-64F77966428A}"/>
              </a:ext>
            </a:extLst>
          </p:cNvPr>
          <p:cNvSpPr txBox="1"/>
          <p:nvPr/>
        </p:nvSpPr>
        <p:spPr>
          <a:xfrm>
            <a:off x="486861" y="3361293"/>
            <a:ext cx="794201" cy="200055"/>
          </a:xfrm>
          <a:prstGeom prst="rect">
            <a:avLst/>
          </a:prstGeom>
          <a:noFill/>
        </p:spPr>
        <p:txBody>
          <a:bodyPr wrap="square" rtlCol="0">
            <a:spAutoFit/>
          </a:bodyPr>
          <a:lstStyle/>
          <a:p>
            <a:pPr algn="ctr"/>
            <a:r>
              <a:rPr lang="es-ES" sz="700">
                <a:solidFill>
                  <a:schemeClr val="bg2"/>
                </a:solidFill>
              </a:rPr>
              <a:t>Administrador</a:t>
            </a:r>
          </a:p>
        </p:txBody>
      </p:sp>
      <p:sp>
        <p:nvSpPr>
          <p:cNvPr id="99" name="Rectangle 98">
            <a:extLst>
              <a:ext uri="{FF2B5EF4-FFF2-40B4-BE49-F238E27FC236}">
                <a16:creationId xmlns:a16="http://schemas.microsoft.com/office/drawing/2014/main" id="{8CAF406C-DB88-951E-0C65-0F1FCB6C5255}"/>
              </a:ext>
            </a:extLst>
          </p:cNvPr>
          <p:cNvSpPr/>
          <p:nvPr/>
        </p:nvSpPr>
        <p:spPr>
          <a:xfrm>
            <a:off x="4334542" y="3030453"/>
            <a:ext cx="1622573" cy="1111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Rectangle 99">
            <a:extLst>
              <a:ext uri="{FF2B5EF4-FFF2-40B4-BE49-F238E27FC236}">
                <a16:creationId xmlns:a16="http://schemas.microsoft.com/office/drawing/2014/main" id="{3D2D68E9-CB5B-CAC4-942B-949B861D8526}"/>
              </a:ext>
            </a:extLst>
          </p:cNvPr>
          <p:cNvSpPr/>
          <p:nvPr/>
        </p:nvSpPr>
        <p:spPr>
          <a:xfrm>
            <a:off x="1568876" y="3030453"/>
            <a:ext cx="2697896" cy="1111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Rectangle 100">
            <a:extLst>
              <a:ext uri="{FF2B5EF4-FFF2-40B4-BE49-F238E27FC236}">
                <a16:creationId xmlns:a16="http://schemas.microsoft.com/office/drawing/2014/main" id="{8C0674AD-41A8-DB77-BC0A-2A5C4C4E5CD6}"/>
              </a:ext>
            </a:extLst>
          </p:cNvPr>
          <p:cNvSpPr/>
          <p:nvPr/>
        </p:nvSpPr>
        <p:spPr>
          <a:xfrm>
            <a:off x="4424143" y="3230285"/>
            <a:ext cx="676847" cy="489486"/>
          </a:xfrm>
          <a:prstGeom prst="rect">
            <a:avLst/>
          </a:prstGeom>
          <a:solidFill>
            <a:srgbClr val="3FC1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700">
                <a:solidFill>
                  <a:schemeClr val="bg1"/>
                </a:solidFill>
              </a:rPr>
              <a:t>Windows </a:t>
            </a:r>
            <a:br>
              <a:rPr lang="es-ES" sz="700">
                <a:solidFill>
                  <a:schemeClr val="bg1"/>
                </a:solidFill>
              </a:rPr>
            </a:br>
            <a:r>
              <a:rPr lang="es-ES" sz="700">
                <a:solidFill>
                  <a:schemeClr val="bg1"/>
                </a:solidFill>
              </a:rPr>
              <a:t>Server</a:t>
            </a:r>
          </a:p>
        </p:txBody>
      </p:sp>
      <p:sp>
        <p:nvSpPr>
          <p:cNvPr id="102" name="Rectangle 101">
            <a:extLst>
              <a:ext uri="{FF2B5EF4-FFF2-40B4-BE49-F238E27FC236}">
                <a16:creationId xmlns:a16="http://schemas.microsoft.com/office/drawing/2014/main" id="{D57CA389-B84F-6690-9B65-F9D4F28D7689}"/>
              </a:ext>
            </a:extLst>
          </p:cNvPr>
          <p:cNvSpPr/>
          <p:nvPr/>
        </p:nvSpPr>
        <p:spPr>
          <a:xfrm>
            <a:off x="5165443" y="3230285"/>
            <a:ext cx="682635" cy="489486"/>
          </a:xfrm>
          <a:prstGeom prst="rect">
            <a:avLst/>
          </a:prstGeom>
          <a:solidFill>
            <a:srgbClr val="FFA3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700">
                <a:solidFill>
                  <a:schemeClr val="bg1"/>
                </a:solidFill>
              </a:rPr>
              <a:t>Servidor Linux</a:t>
            </a:r>
          </a:p>
        </p:txBody>
      </p:sp>
      <p:sp>
        <p:nvSpPr>
          <p:cNvPr id="103" name="Rectangle 102">
            <a:extLst>
              <a:ext uri="{FF2B5EF4-FFF2-40B4-BE49-F238E27FC236}">
                <a16:creationId xmlns:a16="http://schemas.microsoft.com/office/drawing/2014/main" id="{E9968AA0-5028-129A-7B89-B10533176570}"/>
              </a:ext>
            </a:extLst>
          </p:cNvPr>
          <p:cNvSpPr/>
          <p:nvPr/>
        </p:nvSpPr>
        <p:spPr>
          <a:xfrm>
            <a:off x="1672711" y="3547075"/>
            <a:ext cx="364029" cy="17269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600"/>
              <a:t>MV</a:t>
            </a:r>
          </a:p>
        </p:txBody>
      </p:sp>
      <p:sp>
        <p:nvSpPr>
          <p:cNvPr id="104" name="Rectangle 103">
            <a:extLst>
              <a:ext uri="{FF2B5EF4-FFF2-40B4-BE49-F238E27FC236}">
                <a16:creationId xmlns:a16="http://schemas.microsoft.com/office/drawing/2014/main" id="{4992C2B7-3205-B5BD-6D0C-2E9E354CE76E}"/>
              </a:ext>
            </a:extLst>
          </p:cNvPr>
          <p:cNvSpPr/>
          <p:nvPr/>
        </p:nvSpPr>
        <p:spPr>
          <a:xfrm>
            <a:off x="2370949" y="3831558"/>
            <a:ext cx="1226618" cy="215444"/>
          </a:xfrm>
          <a:prstGeom prst="rect">
            <a:avLst/>
          </a:prstGeom>
        </p:spPr>
        <p:txBody>
          <a:bodyPr wrap="none">
            <a:spAutoFit/>
          </a:bodyPr>
          <a:lstStyle/>
          <a:p>
            <a:pPr algn="ctr"/>
            <a:r>
              <a:rPr lang="es-ES" sz="800" dirty="0">
                <a:solidFill>
                  <a:schemeClr val="bg2"/>
                </a:solidFill>
              </a:rPr>
              <a:t>Plataformas de virtualización</a:t>
            </a:r>
          </a:p>
        </p:txBody>
      </p:sp>
      <p:sp>
        <p:nvSpPr>
          <p:cNvPr id="105" name="Rectangle 104">
            <a:extLst>
              <a:ext uri="{FF2B5EF4-FFF2-40B4-BE49-F238E27FC236}">
                <a16:creationId xmlns:a16="http://schemas.microsoft.com/office/drawing/2014/main" id="{E0EB8AFC-F40C-359C-3D0A-1A4AB29C064A}"/>
              </a:ext>
            </a:extLst>
          </p:cNvPr>
          <p:cNvSpPr/>
          <p:nvPr/>
        </p:nvSpPr>
        <p:spPr>
          <a:xfrm>
            <a:off x="1672711" y="3234540"/>
            <a:ext cx="1192275" cy="276634"/>
          </a:xfrm>
          <a:prstGeom prst="rect">
            <a:avLst/>
          </a:prstGeom>
          <a:solidFill>
            <a:srgbClr val="3FC1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700"/>
              <a:t>Hyper-V</a:t>
            </a:r>
          </a:p>
        </p:txBody>
      </p:sp>
      <p:sp>
        <p:nvSpPr>
          <p:cNvPr id="106" name="Rectangle 105">
            <a:extLst>
              <a:ext uri="{FF2B5EF4-FFF2-40B4-BE49-F238E27FC236}">
                <a16:creationId xmlns:a16="http://schemas.microsoft.com/office/drawing/2014/main" id="{D4AAAE34-D5E0-E21C-C3EF-96DFA60FA093}"/>
              </a:ext>
            </a:extLst>
          </p:cNvPr>
          <p:cNvSpPr/>
          <p:nvPr/>
        </p:nvSpPr>
        <p:spPr>
          <a:xfrm>
            <a:off x="4423528" y="3770003"/>
            <a:ext cx="1424549" cy="338554"/>
          </a:xfrm>
          <a:prstGeom prst="rect">
            <a:avLst/>
          </a:prstGeom>
        </p:spPr>
        <p:txBody>
          <a:bodyPr wrap="square">
            <a:spAutoFit/>
          </a:bodyPr>
          <a:lstStyle/>
          <a:p>
            <a:pPr algn="ctr"/>
            <a:r>
              <a:rPr lang="es-ES" sz="800">
                <a:solidFill>
                  <a:schemeClr val="bg2"/>
                </a:solidFill>
              </a:rPr>
              <a:t>Otras plataformas virtuales y máquinas físicas</a:t>
            </a:r>
          </a:p>
        </p:txBody>
      </p:sp>
      <p:sp>
        <p:nvSpPr>
          <p:cNvPr id="107" name="Rectangle 106">
            <a:extLst>
              <a:ext uri="{FF2B5EF4-FFF2-40B4-BE49-F238E27FC236}">
                <a16:creationId xmlns:a16="http://schemas.microsoft.com/office/drawing/2014/main" id="{327E8D21-E902-00E3-B16C-7D9D3F5789C8}"/>
              </a:ext>
            </a:extLst>
          </p:cNvPr>
          <p:cNvSpPr/>
          <p:nvPr/>
        </p:nvSpPr>
        <p:spPr>
          <a:xfrm>
            <a:off x="2085365" y="3547075"/>
            <a:ext cx="364029" cy="17269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600"/>
              <a:t>MV</a:t>
            </a:r>
          </a:p>
        </p:txBody>
      </p:sp>
      <p:sp>
        <p:nvSpPr>
          <p:cNvPr id="108" name="Rectangle 107">
            <a:extLst>
              <a:ext uri="{FF2B5EF4-FFF2-40B4-BE49-F238E27FC236}">
                <a16:creationId xmlns:a16="http://schemas.microsoft.com/office/drawing/2014/main" id="{E375EA09-6D47-5199-8D46-C6399AEA3332}"/>
              </a:ext>
            </a:extLst>
          </p:cNvPr>
          <p:cNvSpPr/>
          <p:nvPr/>
        </p:nvSpPr>
        <p:spPr>
          <a:xfrm>
            <a:off x="2500957" y="3547075"/>
            <a:ext cx="364029" cy="17269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600"/>
              <a:t>MV</a:t>
            </a:r>
          </a:p>
        </p:txBody>
      </p:sp>
      <p:sp>
        <p:nvSpPr>
          <p:cNvPr id="109" name="Rectangle 108">
            <a:extLst>
              <a:ext uri="{FF2B5EF4-FFF2-40B4-BE49-F238E27FC236}">
                <a16:creationId xmlns:a16="http://schemas.microsoft.com/office/drawing/2014/main" id="{AA8D51C1-D3D2-32CB-F9EF-C70F646B5603}"/>
              </a:ext>
            </a:extLst>
          </p:cNvPr>
          <p:cNvSpPr/>
          <p:nvPr/>
        </p:nvSpPr>
        <p:spPr>
          <a:xfrm>
            <a:off x="2982996" y="3234540"/>
            <a:ext cx="1192275" cy="2766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700"/>
              <a:t>VMware</a:t>
            </a:r>
          </a:p>
        </p:txBody>
      </p:sp>
      <p:sp>
        <p:nvSpPr>
          <p:cNvPr id="110" name="Rectangle 109">
            <a:extLst>
              <a:ext uri="{FF2B5EF4-FFF2-40B4-BE49-F238E27FC236}">
                <a16:creationId xmlns:a16="http://schemas.microsoft.com/office/drawing/2014/main" id="{A5761160-76D8-08A1-6AF3-A8B2632D7763}"/>
              </a:ext>
            </a:extLst>
          </p:cNvPr>
          <p:cNvSpPr/>
          <p:nvPr/>
        </p:nvSpPr>
        <p:spPr>
          <a:xfrm>
            <a:off x="2983050" y="3547075"/>
            <a:ext cx="364029" cy="17269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600"/>
              <a:t>MV</a:t>
            </a:r>
          </a:p>
        </p:txBody>
      </p:sp>
      <p:sp>
        <p:nvSpPr>
          <p:cNvPr id="111" name="Rectangle 110">
            <a:extLst>
              <a:ext uri="{FF2B5EF4-FFF2-40B4-BE49-F238E27FC236}">
                <a16:creationId xmlns:a16="http://schemas.microsoft.com/office/drawing/2014/main" id="{1D6E40F3-610A-2CA3-72D6-715FE7BB1D45}"/>
              </a:ext>
            </a:extLst>
          </p:cNvPr>
          <p:cNvSpPr/>
          <p:nvPr/>
        </p:nvSpPr>
        <p:spPr>
          <a:xfrm>
            <a:off x="3395705" y="3547075"/>
            <a:ext cx="364029" cy="17269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600"/>
              <a:t>MV</a:t>
            </a:r>
          </a:p>
        </p:txBody>
      </p:sp>
      <p:sp>
        <p:nvSpPr>
          <p:cNvPr id="113" name="Rectangle 112">
            <a:extLst>
              <a:ext uri="{FF2B5EF4-FFF2-40B4-BE49-F238E27FC236}">
                <a16:creationId xmlns:a16="http://schemas.microsoft.com/office/drawing/2014/main" id="{6EEE5080-79AC-C1FD-4122-302B98E8FD6C}"/>
              </a:ext>
            </a:extLst>
          </p:cNvPr>
          <p:cNvSpPr/>
          <p:nvPr/>
        </p:nvSpPr>
        <p:spPr>
          <a:xfrm>
            <a:off x="3811297" y="3547075"/>
            <a:ext cx="364029" cy="17269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600"/>
              <a:t>MV</a:t>
            </a:r>
          </a:p>
        </p:txBody>
      </p:sp>
      <p:sp>
        <p:nvSpPr>
          <p:cNvPr id="114" name="Rectangle 113">
            <a:extLst>
              <a:ext uri="{FF2B5EF4-FFF2-40B4-BE49-F238E27FC236}">
                <a16:creationId xmlns:a16="http://schemas.microsoft.com/office/drawing/2014/main" id="{ADD12925-41A4-2F0B-635F-F73E9A0DE824}"/>
              </a:ext>
            </a:extLst>
          </p:cNvPr>
          <p:cNvSpPr/>
          <p:nvPr/>
        </p:nvSpPr>
        <p:spPr>
          <a:xfrm>
            <a:off x="4423528" y="3096032"/>
            <a:ext cx="678077" cy="17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500" b="1"/>
              <a:t>Agente para Windows</a:t>
            </a:r>
          </a:p>
        </p:txBody>
      </p:sp>
      <p:sp>
        <p:nvSpPr>
          <p:cNvPr id="119" name="Rectangle 118">
            <a:extLst>
              <a:ext uri="{FF2B5EF4-FFF2-40B4-BE49-F238E27FC236}">
                <a16:creationId xmlns:a16="http://schemas.microsoft.com/office/drawing/2014/main" id="{D7B1A4D9-5EF8-359D-F829-F905CA874ECD}"/>
              </a:ext>
            </a:extLst>
          </p:cNvPr>
          <p:cNvSpPr/>
          <p:nvPr/>
        </p:nvSpPr>
        <p:spPr>
          <a:xfrm>
            <a:off x="3233432" y="3096032"/>
            <a:ext cx="688576" cy="17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500" b="1"/>
              <a:t>Agente para VMware</a:t>
            </a:r>
          </a:p>
        </p:txBody>
      </p:sp>
      <p:sp>
        <p:nvSpPr>
          <p:cNvPr id="120" name="Rectangle 119">
            <a:extLst>
              <a:ext uri="{FF2B5EF4-FFF2-40B4-BE49-F238E27FC236}">
                <a16:creationId xmlns:a16="http://schemas.microsoft.com/office/drawing/2014/main" id="{DB67C981-F1F5-5BBC-9A04-AF80FC6A8A96}"/>
              </a:ext>
            </a:extLst>
          </p:cNvPr>
          <p:cNvSpPr/>
          <p:nvPr/>
        </p:nvSpPr>
        <p:spPr>
          <a:xfrm>
            <a:off x="1920994" y="3096032"/>
            <a:ext cx="688576" cy="17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500" b="1"/>
              <a:t>Agente para Hyper-V</a:t>
            </a:r>
          </a:p>
        </p:txBody>
      </p:sp>
      <p:sp>
        <p:nvSpPr>
          <p:cNvPr id="121" name="Rectangle 120">
            <a:extLst>
              <a:ext uri="{FF2B5EF4-FFF2-40B4-BE49-F238E27FC236}">
                <a16:creationId xmlns:a16="http://schemas.microsoft.com/office/drawing/2014/main" id="{787956EE-F340-0448-7C50-A0F59CA340D8}"/>
              </a:ext>
            </a:extLst>
          </p:cNvPr>
          <p:cNvSpPr/>
          <p:nvPr/>
        </p:nvSpPr>
        <p:spPr>
          <a:xfrm>
            <a:off x="5167084" y="3096032"/>
            <a:ext cx="680993" cy="17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500" b="1"/>
              <a:t>Agente para Linux</a:t>
            </a:r>
          </a:p>
        </p:txBody>
      </p:sp>
      <p:sp>
        <p:nvSpPr>
          <p:cNvPr id="122" name="Rectangle 121">
            <a:extLst>
              <a:ext uri="{FF2B5EF4-FFF2-40B4-BE49-F238E27FC236}">
                <a16:creationId xmlns:a16="http://schemas.microsoft.com/office/drawing/2014/main" id="{58A960CE-BB35-AE7C-AA30-28A89790C852}"/>
              </a:ext>
            </a:extLst>
          </p:cNvPr>
          <p:cNvSpPr/>
          <p:nvPr/>
        </p:nvSpPr>
        <p:spPr>
          <a:xfrm>
            <a:off x="2845334" y="2607939"/>
            <a:ext cx="1828800" cy="246221"/>
          </a:xfrm>
          <a:prstGeom prst="rect">
            <a:avLst/>
          </a:prstGeom>
          <a:solidFill>
            <a:schemeClr val="bg1"/>
          </a:solidFill>
        </p:spPr>
        <p:txBody>
          <a:bodyPr wrap="square">
            <a:spAutoFit/>
          </a:bodyPr>
          <a:lstStyle/>
          <a:p>
            <a:pPr algn="ctr"/>
            <a:r>
              <a:rPr lang="es-ES" sz="1000" b="1">
                <a:solidFill>
                  <a:schemeClr val="bg2"/>
                </a:solidFill>
              </a:rPr>
              <a:t>Entornos cliente</a:t>
            </a:r>
          </a:p>
        </p:txBody>
      </p:sp>
      <p:cxnSp>
        <p:nvCxnSpPr>
          <p:cNvPr id="123" name="Straight Connector 40">
            <a:extLst>
              <a:ext uri="{FF2B5EF4-FFF2-40B4-BE49-F238E27FC236}">
                <a16:creationId xmlns:a16="http://schemas.microsoft.com/office/drawing/2014/main" id="{77A1A637-F437-74C1-B43F-77ADA18CE518}"/>
              </a:ext>
            </a:extLst>
          </p:cNvPr>
          <p:cNvCxnSpPr/>
          <p:nvPr/>
        </p:nvCxnSpPr>
        <p:spPr>
          <a:xfrm>
            <a:off x="2255656" y="2920646"/>
            <a:ext cx="0" cy="175385"/>
          </a:xfrm>
          <a:prstGeom prst="line">
            <a:avLst/>
          </a:prstGeom>
          <a:ln w="12700">
            <a:gradFill>
              <a:gsLst>
                <a:gs pos="0">
                  <a:schemeClr val="bg1">
                    <a:lumMod val="65000"/>
                  </a:schemeClr>
                </a:gs>
                <a:gs pos="100000">
                  <a:schemeClr val="tx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4" name="Straight Connector 41">
            <a:extLst>
              <a:ext uri="{FF2B5EF4-FFF2-40B4-BE49-F238E27FC236}">
                <a16:creationId xmlns:a16="http://schemas.microsoft.com/office/drawing/2014/main" id="{D3B83CF7-101B-9A9B-47A3-02EFCFE266D1}"/>
              </a:ext>
            </a:extLst>
          </p:cNvPr>
          <p:cNvCxnSpPr/>
          <p:nvPr/>
        </p:nvCxnSpPr>
        <p:spPr>
          <a:xfrm>
            <a:off x="2255656" y="2922078"/>
            <a:ext cx="325566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43">
            <a:extLst>
              <a:ext uri="{FF2B5EF4-FFF2-40B4-BE49-F238E27FC236}">
                <a16:creationId xmlns:a16="http://schemas.microsoft.com/office/drawing/2014/main" id="{0EBF27EB-E96A-D7F1-B1DC-5DD6AEF4EB1F}"/>
              </a:ext>
            </a:extLst>
          </p:cNvPr>
          <p:cNvCxnSpPr/>
          <p:nvPr/>
        </p:nvCxnSpPr>
        <p:spPr>
          <a:xfrm>
            <a:off x="3565654" y="2920646"/>
            <a:ext cx="0" cy="175385"/>
          </a:xfrm>
          <a:prstGeom prst="line">
            <a:avLst/>
          </a:prstGeom>
          <a:ln w="12700">
            <a:gradFill>
              <a:gsLst>
                <a:gs pos="0">
                  <a:schemeClr val="bg1">
                    <a:lumMod val="65000"/>
                  </a:schemeClr>
                </a:gs>
                <a:gs pos="100000">
                  <a:schemeClr val="tx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7" name="Straight Connector 44">
            <a:extLst>
              <a:ext uri="{FF2B5EF4-FFF2-40B4-BE49-F238E27FC236}">
                <a16:creationId xmlns:a16="http://schemas.microsoft.com/office/drawing/2014/main" id="{E38CF3EF-4335-6076-2EEC-AD11B5FC40D0}"/>
              </a:ext>
            </a:extLst>
          </p:cNvPr>
          <p:cNvCxnSpPr/>
          <p:nvPr/>
        </p:nvCxnSpPr>
        <p:spPr>
          <a:xfrm>
            <a:off x="4765861" y="2920646"/>
            <a:ext cx="0" cy="175385"/>
          </a:xfrm>
          <a:prstGeom prst="line">
            <a:avLst/>
          </a:prstGeom>
          <a:ln w="12700">
            <a:gradFill>
              <a:gsLst>
                <a:gs pos="0">
                  <a:schemeClr val="bg1">
                    <a:lumMod val="65000"/>
                  </a:schemeClr>
                </a:gs>
                <a:gs pos="100000">
                  <a:schemeClr val="tx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8" name="Straight Connector 45">
            <a:extLst>
              <a:ext uri="{FF2B5EF4-FFF2-40B4-BE49-F238E27FC236}">
                <a16:creationId xmlns:a16="http://schemas.microsoft.com/office/drawing/2014/main" id="{777813A5-C695-8416-4598-40E7F8B31860}"/>
              </a:ext>
            </a:extLst>
          </p:cNvPr>
          <p:cNvCxnSpPr/>
          <p:nvPr/>
        </p:nvCxnSpPr>
        <p:spPr>
          <a:xfrm>
            <a:off x="5511318" y="2920646"/>
            <a:ext cx="0" cy="175385"/>
          </a:xfrm>
          <a:prstGeom prst="line">
            <a:avLst/>
          </a:prstGeom>
          <a:ln w="12700">
            <a:gradFill>
              <a:gsLst>
                <a:gs pos="0">
                  <a:schemeClr val="bg1">
                    <a:lumMod val="65000"/>
                  </a:schemeClr>
                </a:gs>
                <a:gs pos="100000">
                  <a:schemeClr val="tx2"/>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29" name="Picture 50">
            <a:extLst>
              <a:ext uri="{FF2B5EF4-FFF2-40B4-BE49-F238E27FC236}">
                <a16:creationId xmlns:a16="http://schemas.microsoft.com/office/drawing/2014/main" id="{9D0C2D2F-EE2E-093A-BF88-A8B673F9BAD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1462" y="1383437"/>
            <a:ext cx="482186" cy="480563"/>
          </a:xfrm>
          <a:prstGeom prst="rect">
            <a:avLst/>
          </a:prstGeom>
        </p:spPr>
      </p:pic>
      <p:pic>
        <p:nvPicPr>
          <p:cNvPr id="130" name="Picture 52">
            <a:extLst>
              <a:ext uri="{FF2B5EF4-FFF2-40B4-BE49-F238E27FC236}">
                <a16:creationId xmlns:a16="http://schemas.microsoft.com/office/drawing/2014/main" id="{8F043A58-60DD-8623-A995-CF76167AC00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485374" y="1427525"/>
            <a:ext cx="392386" cy="392386"/>
          </a:xfrm>
          <a:prstGeom prst="rect">
            <a:avLst/>
          </a:prstGeom>
        </p:spPr>
      </p:pic>
      <p:pic>
        <p:nvPicPr>
          <p:cNvPr id="131" name="Picture 54">
            <a:extLst>
              <a:ext uri="{FF2B5EF4-FFF2-40B4-BE49-F238E27FC236}">
                <a16:creationId xmlns:a16="http://schemas.microsoft.com/office/drawing/2014/main" id="{08B9CF37-18EB-E006-105B-8677CCF350E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24482" y="2830586"/>
            <a:ext cx="516314" cy="516314"/>
          </a:xfrm>
          <a:prstGeom prst="rect">
            <a:avLst/>
          </a:prstGeom>
        </p:spPr>
      </p:pic>
      <p:sp>
        <p:nvSpPr>
          <p:cNvPr id="132" name="Rectangle 131">
            <a:extLst>
              <a:ext uri="{FF2B5EF4-FFF2-40B4-BE49-F238E27FC236}">
                <a16:creationId xmlns:a16="http://schemas.microsoft.com/office/drawing/2014/main" id="{4FA0D4FD-9508-D037-60A6-86A68E2DC5F4}"/>
              </a:ext>
            </a:extLst>
          </p:cNvPr>
          <p:cNvSpPr/>
          <p:nvPr/>
        </p:nvSpPr>
        <p:spPr>
          <a:xfrm>
            <a:off x="1302135" y="1915758"/>
            <a:ext cx="957860"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spAutoFit/>
          </a:bodyPr>
          <a:lstStyle/>
          <a:p>
            <a:pPr algn="ctr"/>
            <a:r>
              <a:rPr lang="es-ES" sz="700">
                <a:solidFill>
                  <a:schemeClr val="bg2"/>
                </a:solidFill>
              </a:rPr>
              <a:t>Consola de administración</a:t>
            </a:r>
          </a:p>
        </p:txBody>
      </p:sp>
      <p:sp>
        <p:nvSpPr>
          <p:cNvPr id="133" name="Rectangle 132">
            <a:extLst>
              <a:ext uri="{FF2B5EF4-FFF2-40B4-BE49-F238E27FC236}">
                <a16:creationId xmlns:a16="http://schemas.microsoft.com/office/drawing/2014/main" id="{C53693F8-971B-5454-B345-8BCAB9A6AD9C}"/>
              </a:ext>
            </a:extLst>
          </p:cNvPr>
          <p:cNvSpPr/>
          <p:nvPr/>
        </p:nvSpPr>
        <p:spPr>
          <a:xfrm>
            <a:off x="3273238" y="1221922"/>
            <a:ext cx="2779611" cy="1078280"/>
          </a:xfrm>
          <a:prstGeom prst="rect">
            <a:avLst/>
          </a:prstGeom>
          <a:solidFill>
            <a:schemeClr val="bg1"/>
          </a:solidFill>
          <a:ln w="63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15">
            <a:extLst>
              <a:ext uri="{FF2B5EF4-FFF2-40B4-BE49-F238E27FC236}">
                <a16:creationId xmlns:a16="http://schemas.microsoft.com/office/drawing/2014/main" id="{754B2EBD-F2E4-7F33-52B5-29C54AB4059F}"/>
              </a:ext>
            </a:extLst>
          </p:cNvPr>
          <p:cNvSpPr txBox="1"/>
          <p:nvPr/>
        </p:nvSpPr>
        <p:spPr>
          <a:xfrm>
            <a:off x="3615507" y="1054773"/>
            <a:ext cx="2074607" cy="246221"/>
          </a:xfrm>
          <a:prstGeom prst="rect">
            <a:avLst/>
          </a:prstGeom>
          <a:solidFill>
            <a:schemeClr val="bg1"/>
          </a:solidFill>
        </p:spPr>
        <p:txBody>
          <a:bodyPr wrap="none" rtlCol="0">
            <a:spAutoFit/>
          </a:bodyPr>
          <a:lstStyle/>
          <a:p>
            <a:pPr algn="ctr"/>
            <a:r>
              <a:rPr lang="es-ES" sz="1000" dirty="0">
                <a:solidFill>
                  <a:schemeClr val="bg2"/>
                </a:solidFill>
              </a:rPr>
              <a:t>Sitios de recuperación en la nube</a:t>
            </a:r>
          </a:p>
        </p:txBody>
      </p:sp>
      <p:sp>
        <p:nvSpPr>
          <p:cNvPr id="135" name="Rectangle 134">
            <a:extLst>
              <a:ext uri="{FF2B5EF4-FFF2-40B4-BE49-F238E27FC236}">
                <a16:creationId xmlns:a16="http://schemas.microsoft.com/office/drawing/2014/main" id="{0826AE8E-0338-22AC-418B-E0F14AB7788F}"/>
              </a:ext>
            </a:extLst>
          </p:cNvPr>
          <p:cNvSpPr/>
          <p:nvPr/>
        </p:nvSpPr>
        <p:spPr>
          <a:xfrm>
            <a:off x="4233993" y="1915758"/>
            <a:ext cx="957860"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spAutoFit/>
          </a:bodyPr>
          <a:lstStyle/>
          <a:p>
            <a:pPr algn="ctr"/>
            <a:r>
              <a:rPr lang="es-ES" sz="700">
                <a:solidFill>
                  <a:schemeClr val="bg2"/>
                </a:solidFill>
              </a:rPr>
              <a:t>Computación bajo demanda</a:t>
            </a:r>
          </a:p>
        </p:txBody>
      </p:sp>
      <p:sp>
        <p:nvSpPr>
          <p:cNvPr id="136" name="Rectangle 135">
            <a:extLst>
              <a:ext uri="{FF2B5EF4-FFF2-40B4-BE49-F238E27FC236}">
                <a16:creationId xmlns:a16="http://schemas.microsoft.com/office/drawing/2014/main" id="{1155E4F2-D043-A165-E1A7-533A2369C8CD}"/>
              </a:ext>
            </a:extLst>
          </p:cNvPr>
          <p:cNvSpPr/>
          <p:nvPr/>
        </p:nvSpPr>
        <p:spPr>
          <a:xfrm>
            <a:off x="5072674" y="1915758"/>
            <a:ext cx="957860"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spAutoFit/>
          </a:bodyPr>
          <a:lstStyle/>
          <a:p>
            <a:pPr algn="ctr"/>
            <a:r>
              <a:rPr lang="es-ES" sz="700">
                <a:solidFill>
                  <a:schemeClr val="bg2"/>
                </a:solidFill>
              </a:rPr>
              <a:t>Enrutador</a:t>
            </a:r>
            <a:br>
              <a:rPr lang="es-ES" sz="700">
                <a:solidFill>
                  <a:schemeClr val="bg2"/>
                </a:solidFill>
              </a:rPr>
            </a:br>
            <a:r>
              <a:rPr lang="es-ES" sz="700">
                <a:solidFill>
                  <a:schemeClr val="bg2"/>
                </a:solidFill>
              </a:rPr>
              <a:t>virtual</a:t>
            </a:r>
          </a:p>
        </p:txBody>
      </p:sp>
      <p:sp>
        <p:nvSpPr>
          <p:cNvPr id="138" name="TextBox 57">
            <a:extLst>
              <a:ext uri="{FF2B5EF4-FFF2-40B4-BE49-F238E27FC236}">
                <a16:creationId xmlns:a16="http://schemas.microsoft.com/office/drawing/2014/main" id="{B37EBCA5-5322-0CE9-3526-4037194F12DB}"/>
              </a:ext>
            </a:extLst>
          </p:cNvPr>
          <p:cNvSpPr txBox="1"/>
          <p:nvPr/>
        </p:nvSpPr>
        <p:spPr>
          <a:xfrm>
            <a:off x="815946" y="1080178"/>
            <a:ext cx="1965760" cy="246221"/>
          </a:xfrm>
          <a:prstGeom prst="rect">
            <a:avLst/>
          </a:prstGeom>
          <a:solidFill>
            <a:schemeClr val="bg1"/>
          </a:solidFill>
        </p:spPr>
        <p:txBody>
          <a:bodyPr wrap="square">
            <a:spAutoFit/>
          </a:bodyPr>
          <a:lstStyle>
            <a:defPPr>
              <a:defRPr lang="en-US"/>
            </a:defPPr>
            <a:lvl1pPr algn="ctr">
              <a:defRPr sz="800" b="1"/>
            </a:lvl1pPr>
          </a:lstStyle>
          <a:p>
            <a:r>
              <a:rPr lang="es-ES" sz="1000">
                <a:solidFill>
                  <a:schemeClr val="bg2"/>
                </a:solidFill>
              </a:rPr>
              <a:t>Centros de datos de Acronis</a:t>
            </a:r>
          </a:p>
        </p:txBody>
      </p:sp>
      <p:sp>
        <p:nvSpPr>
          <p:cNvPr id="139" name="Rectangle 138">
            <a:extLst>
              <a:ext uri="{FF2B5EF4-FFF2-40B4-BE49-F238E27FC236}">
                <a16:creationId xmlns:a16="http://schemas.microsoft.com/office/drawing/2014/main" id="{26622990-1609-CA77-46CA-4FA46ADCAA5A}"/>
              </a:ext>
            </a:extLst>
          </p:cNvPr>
          <p:cNvSpPr/>
          <p:nvPr/>
        </p:nvSpPr>
        <p:spPr>
          <a:xfrm>
            <a:off x="6496051" y="1621306"/>
            <a:ext cx="2252662" cy="2677656"/>
          </a:xfrm>
          <a:prstGeom prst="rect">
            <a:avLst/>
          </a:prstGeom>
          <a:noFill/>
        </p:spPr>
        <p:txBody>
          <a:bodyPr wrap="square" lIns="0" tIns="0" rIns="0" bIns="0" rtlCol="0">
            <a:spAutoFit/>
          </a:bodyPr>
          <a:lstStyle/>
          <a:p>
            <a:pPr defTabSz="914400">
              <a:spcBef>
                <a:spcPts val="600"/>
              </a:spcBef>
            </a:pPr>
            <a:r>
              <a:rPr lang="es-ES" sz="1400" dirty="0">
                <a:solidFill>
                  <a:schemeClr val="bg2"/>
                </a:solidFill>
              </a:rPr>
              <a:t>Todos los componentes de </a:t>
            </a:r>
            <a:r>
              <a:rPr lang="es-ES" sz="1400" dirty="0" err="1">
                <a:solidFill>
                  <a:schemeClr val="bg2"/>
                </a:solidFill>
              </a:rPr>
              <a:t>DRaaS</a:t>
            </a:r>
            <a:r>
              <a:rPr lang="es-ES" sz="1400" dirty="0">
                <a:solidFill>
                  <a:schemeClr val="bg2"/>
                </a:solidFill>
              </a:rPr>
              <a:t> listos para utilizar.</a:t>
            </a:r>
          </a:p>
          <a:p>
            <a:pPr defTabSz="914400">
              <a:spcBef>
                <a:spcPts val="600"/>
              </a:spcBef>
            </a:pPr>
            <a:endParaRPr lang="en-US" sz="1400" kern="0" dirty="0">
              <a:solidFill>
                <a:schemeClr val="bg2"/>
              </a:solidFill>
            </a:endParaRPr>
          </a:p>
          <a:p>
            <a:pPr defTabSz="914400">
              <a:spcBef>
                <a:spcPts val="600"/>
              </a:spcBef>
            </a:pPr>
            <a:r>
              <a:rPr lang="es-ES" sz="1400" dirty="0">
                <a:solidFill>
                  <a:schemeClr val="bg2"/>
                </a:solidFill>
              </a:rPr>
              <a:t>Fases de prueba de concepto y despliegue más sencillas y rápidas.</a:t>
            </a:r>
          </a:p>
          <a:p>
            <a:pPr defTabSz="914400">
              <a:spcBef>
                <a:spcPts val="600"/>
              </a:spcBef>
            </a:pPr>
            <a:endParaRPr lang="en-US" sz="1400" kern="0" dirty="0">
              <a:solidFill>
                <a:schemeClr val="bg2"/>
              </a:solidFill>
            </a:endParaRPr>
          </a:p>
          <a:p>
            <a:pPr defTabSz="914400">
              <a:spcBef>
                <a:spcPts val="600"/>
              </a:spcBef>
            </a:pPr>
            <a:r>
              <a:rPr lang="es-ES" sz="1400" dirty="0">
                <a:solidFill>
                  <a:schemeClr val="bg2"/>
                </a:solidFill>
              </a:rPr>
              <a:t>Todas las operaciones de recuperación ante desastres se realizan desde una única consola web.</a:t>
            </a:r>
          </a:p>
        </p:txBody>
      </p:sp>
      <p:sp>
        <p:nvSpPr>
          <p:cNvPr id="140" name="Rectangle 139">
            <a:extLst>
              <a:ext uri="{FF2B5EF4-FFF2-40B4-BE49-F238E27FC236}">
                <a16:creationId xmlns:a16="http://schemas.microsoft.com/office/drawing/2014/main" id="{2419D63E-DDC1-FF34-55D9-6E40B3788FC9}"/>
              </a:ext>
            </a:extLst>
          </p:cNvPr>
          <p:cNvSpPr/>
          <p:nvPr/>
        </p:nvSpPr>
        <p:spPr>
          <a:xfrm>
            <a:off x="3263248" y="1808036"/>
            <a:ext cx="1071294"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spAutoFit/>
          </a:bodyPr>
          <a:lstStyle/>
          <a:p>
            <a:pPr algn="ctr"/>
            <a:r>
              <a:rPr lang="es-ES" sz="700" dirty="0">
                <a:solidFill>
                  <a:schemeClr val="bg2"/>
                </a:solidFill>
              </a:rPr>
              <a:t>Almacenamiento de datos de acceso inmediato (</a:t>
            </a:r>
            <a:r>
              <a:rPr lang="es-ES" sz="700" dirty="0" err="1">
                <a:solidFill>
                  <a:schemeClr val="bg2"/>
                </a:solidFill>
              </a:rPr>
              <a:t>hot</a:t>
            </a:r>
            <a:r>
              <a:rPr lang="es-ES" sz="700" dirty="0">
                <a:solidFill>
                  <a:schemeClr val="bg2"/>
                </a:solidFill>
              </a:rPr>
              <a:t>)/poco frecuente (</a:t>
            </a:r>
            <a:r>
              <a:rPr lang="es-ES" sz="700" dirty="0" err="1">
                <a:solidFill>
                  <a:schemeClr val="bg2"/>
                </a:solidFill>
              </a:rPr>
              <a:t>cold</a:t>
            </a:r>
            <a:r>
              <a:rPr lang="es-ES" sz="700" dirty="0">
                <a:solidFill>
                  <a:schemeClr val="bg2"/>
                </a:solidFill>
              </a:rPr>
              <a:t>)</a:t>
            </a:r>
          </a:p>
        </p:txBody>
      </p:sp>
      <p:cxnSp>
        <p:nvCxnSpPr>
          <p:cNvPr id="141" name="Straight Connector 51">
            <a:extLst>
              <a:ext uri="{FF2B5EF4-FFF2-40B4-BE49-F238E27FC236}">
                <a16:creationId xmlns:a16="http://schemas.microsoft.com/office/drawing/2014/main" id="{5AD8507D-6699-BBE0-3D05-8374FBEF3157}"/>
              </a:ext>
            </a:extLst>
          </p:cNvPr>
          <p:cNvCxnSpPr/>
          <p:nvPr/>
        </p:nvCxnSpPr>
        <p:spPr>
          <a:xfrm>
            <a:off x="3759734" y="2398542"/>
            <a:ext cx="0" cy="209397"/>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42" name="Picture 53">
            <a:extLst>
              <a:ext uri="{FF2B5EF4-FFF2-40B4-BE49-F238E27FC236}">
                <a16:creationId xmlns:a16="http://schemas.microsoft.com/office/drawing/2014/main" id="{64817266-6EBB-7344-40B3-3BA42F1F33E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577215" y="1359922"/>
            <a:ext cx="449506" cy="447993"/>
          </a:xfrm>
          <a:prstGeom prst="rect">
            <a:avLst/>
          </a:prstGeom>
        </p:spPr>
      </p:pic>
      <p:pic>
        <p:nvPicPr>
          <p:cNvPr id="143" name="Picture 46">
            <a:extLst>
              <a:ext uri="{FF2B5EF4-FFF2-40B4-BE49-F238E27FC236}">
                <a16:creationId xmlns:a16="http://schemas.microsoft.com/office/drawing/2014/main" id="{1673CD62-F0BE-446A-D057-93F13121C56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535290" y="1383437"/>
            <a:ext cx="482185" cy="480563"/>
          </a:xfrm>
          <a:prstGeom prst="rect">
            <a:avLst/>
          </a:prstGeom>
        </p:spPr>
      </p:pic>
      <p:pic>
        <p:nvPicPr>
          <p:cNvPr id="144" name="Picture 2">
            <a:extLst>
              <a:ext uri="{FF2B5EF4-FFF2-40B4-BE49-F238E27FC236}">
                <a16:creationId xmlns:a16="http://schemas.microsoft.com/office/drawing/2014/main" id="{811D40D8-D535-A736-1AC7-B12626537E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7051" y="1198882"/>
            <a:ext cx="611987" cy="609072"/>
          </a:xfrm>
          <a:prstGeom prst="rect">
            <a:avLst/>
          </a:prstGeom>
        </p:spPr>
      </p:pic>
      <p:pic>
        <p:nvPicPr>
          <p:cNvPr id="145" name="Picture 9">
            <a:extLst>
              <a:ext uri="{FF2B5EF4-FFF2-40B4-BE49-F238E27FC236}">
                <a16:creationId xmlns:a16="http://schemas.microsoft.com/office/drawing/2014/main" id="{B292AF37-B8E9-9EAF-2CB4-8321F74D5AE7}"/>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281116" y="1300842"/>
            <a:ext cx="517435" cy="517435"/>
          </a:xfrm>
          <a:prstGeom prst="rect">
            <a:avLst/>
          </a:prstGeom>
        </p:spPr>
      </p:pic>
    </p:spTree>
    <p:extLst>
      <p:ext uri="{BB962C8B-B14F-4D97-AF65-F5344CB8AC3E}">
        <p14:creationId xmlns:p14="http://schemas.microsoft.com/office/powerpoint/2010/main" val="1436616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45E58A-3F3D-0A77-3ECE-55D2E0150CAB}"/>
              </a:ext>
            </a:extLst>
          </p:cNvPr>
          <p:cNvSpPr>
            <a:spLocks noGrp="1"/>
          </p:cNvSpPr>
          <p:nvPr>
            <p:ph type="body" sz="quarter" idx="12"/>
          </p:nvPr>
        </p:nvSpPr>
        <p:spPr/>
        <p:txBody>
          <a:bodyPr/>
          <a:lstStyle/>
          <a:p>
            <a:endParaRPr lang="en-RS"/>
          </a:p>
        </p:txBody>
      </p:sp>
      <p:sp>
        <p:nvSpPr>
          <p:cNvPr id="3" name="Text Placeholder 2">
            <a:extLst>
              <a:ext uri="{FF2B5EF4-FFF2-40B4-BE49-F238E27FC236}">
                <a16:creationId xmlns:a16="http://schemas.microsoft.com/office/drawing/2014/main" id="{1B7C6E9E-1C59-8B0D-C5D2-B31D0A796DE3}"/>
              </a:ext>
            </a:extLst>
          </p:cNvPr>
          <p:cNvSpPr>
            <a:spLocks noGrp="1"/>
          </p:cNvSpPr>
          <p:nvPr>
            <p:ph type="body" sz="quarter" idx="13"/>
          </p:nvPr>
        </p:nvSpPr>
        <p:spPr/>
        <p:txBody>
          <a:bodyPr/>
          <a:lstStyle/>
          <a:p>
            <a:endParaRPr lang="en-RS"/>
          </a:p>
        </p:txBody>
      </p:sp>
      <p:sp>
        <p:nvSpPr>
          <p:cNvPr id="4" name="Text Placeholder 3">
            <a:extLst>
              <a:ext uri="{FF2B5EF4-FFF2-40B4-BE49-F238E27FC236}">
                <a16:creationId xmlns:a16="http://schemas.microsoft.com/office/drawing/2014/main" id="{4A41271B-449A-12AC-178B-8F79596AFA56}"/>
              </a:ext>
            </a:extLst>
          </p:cNvPr>
          <p:cNvSpPr>
            <a:spLocks noGrp="1"/>
          </p:cNvSpPr>
          <p:nvPr>
            <p:ph type="body" sz="quarter" idx="15"/>
          </p:nvPr>
        </p:nvSpPr>
        <p:spPr/>
        <p:txBody>
          <a:bodyPr/>
          <a:lstStyle/>
          <a:p>
            <a:endParaRPr lang="en-RS"/>
          </a:p>
        </p:txBody>
      </p:sp>
      <p:sp>
        <p:nvSpPr>
          <p:cNvPr id="5" name="Text Placeholder 4">
            <a:extLst>
              <a:ext uri="{FF2B5EF4-FFF2-40B4-BE49-F238E27FC236}">
                <a16:creationId xmlns:a16="http://schemas.microsoft.com/office/drawing/2014/main" id="{C94E59AD-7F5D-E246-BA3B-AFCA9D84EB29}"/>
              </a:ext>
            </a:extLst>
          </p:cNvPr>
          <p:cNvSpPr>
            <a:spLocks noGrp="1"/>
          </p:cNvSpPr>
          <p:nvPr>
            <p:ph type="body" sz="quarter" idx="16"/>
          </p:nvPr>
        </p:nvSpPr>
        <p:spPr/>
        <p:txBody>
          <a:bodyPr/>
          <a:lstStyle/>
          <a:p>
            <a:endParaRPr lang="en-RS"/>
          </a:p>
        </p:txBody>
      </p:sp>
      <p:sp>
        <p:nvSpPr>
          <p:cNvPr id="6" name="Text Placeholder 5">
            <a:extLst>
              <a:ext uri="{FF2B5EF4-FFF2-40B4-BE49-F238E27FC236}">
                <a16:creationId xmlns:a16="http://schemas.microsoft.com/office/drawing/2014/main" id="{689DED89-1AE3-B0E9-BA1C-6DA54B32CBE9}"/>
              </a:ext>
            </a:extLst>
          </p:cNvPr>
          <p:cNvSpPr>
            <a:spLocks noGrp="1"/>
          </p:cNvSpPr>
          <p:nvPr>
            <p:ph type="body" sz="quarter" idx="20"/>
          </p:nvPr>
        </p:nvSpPr>
        <p:spPr/>
        <p:txBody>
          <a:bodyPr/>
          <a:lstStyle/>
          <a:p>
            <a:endParaRPr lang="en-RS"/>
          </a:p>
        </p:txBody>
      </p:sp>
      <p:sp>
        <p:nvSpPr>
          <p:cNvPr id="7" name="Text Placeholder 6">
            <a:extLst>
              <a:ext uri="{FF2B5EF4-FFF2-40B4-BE49-F238E27FC236}">
                <a16:creationId xmlns:a16="http://schemas.microsoft.com/office/drawing/2014/main" id="{9717B7CE-51AE-1FDC-80E9-2FB9EF528731}"/>
              </a:ext>
            </a:extLst>
          </p:cNvPr>
          <p:cNvSpPr>
            <a:spLocks noGrp="1"/>
          </p:cNvSpPr>
          <p:nvPr>
            <p:ph type="body" sz="quarter" idx="28"/>
          </p:nvPr>
        </p:nvSpPr>
        <p:spPr/>
        <p:txBody>
          <a:bodyPr/>
          <a:lstStyle/>
          <a:p>
            <a:endParaRPr lang="en-RS"/>
          </a:p>
        </p:txBody>
      </p:sp>
      <p:sp>
        <p:nvSpPr>
          <p:cNvPr id="8" name="Text Placeholder 7">
            <a:extLst>
              <a:ext uri="{FF2B5EF4-FFF2-40B4-BE49-F238E27FC236}">
                <a16:creationId xmlns:a16="http://schemas.microsoft.com/office/drawing/2014/main" id="{DA7C5A68-3832-0061-259E-DEABB25EF391}"/>
              </a:ext>
            </a:extLst>
          </p:cNvPr>
          <p:cNvSpPr>
            <a:spLocks noGrp="1"/>
          </p:cNvSpPr>
          <p:nvPr>
            <p:ph type="body" sz="quarter" idx="29"/>
          </p:nvPr>
        </p:nvSpPr>
        <p:spPr/>
        <p:txBody>
          <a:bodyPr/>
          <a:lstStyle/>
          <a:p>
            <a:endParaRPr lang="en-RS"/>
          </a:p>
        </p:txBody>
      </p:sp>
    </p:spTree>
    <p:extLst>
      <p:ext uri="{BB962C8B-B14F-4D97-AF65-F5344CB8AC3E}">
        <p14:creationId xmlns:p14="http://schemas.microsoft.com/office/powerpoint/2010/main" val="1533354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Placeholder 1">
            <a:extLst>
              <a:ext uri="{FF2B5EF4-FFF2-40B4-BE49-F238E27FC236}">
                <a16:creationId xmlns:a16="http://schemas.microsoft.com/office/drawing/2014/main" id="{D68404F8-6FA1-945A-0090-7AF344615245}"/>
              </a:ext>
            </a:extLst>
          </p:cNvPr>
          <p:cNvSpPr>
            <a:spLocks noGrp="1"/>
          </p:cNvSpPr>
          <p:nvPr>
            <p:ph type="body" sz="quarter" idx="12"/>
          </p:nvPr>
        </p:nvSpPr>
        <p:spPr>
          <a:xfrm>
            <a:off x="98425" y="-813859"/>
            <a:ext cx="1260000" cy="468000"/>
          </a:xfrm>
        </p:spPr>
        <p:txBody>
          <a:bodyPr/>
          <a:lstStyle/>
          <a:p>
            <a:endParaRPr lang="en-US" dirty="0"/>
          </a:p>
        </p:txBody>
      </p:sp>
      <p:sp>
        <p:nvSpPr>
          <p:cNvPr id="80" name="Text Placeholder 2">
            <a:extLst>
              <a:ext uri="{FF2B5EF4-FFF2-40B4-BE49-F238E27FC236}">
                <a16:creationId xmlns:a16="http://schemas.microsoft.com/office/drawing/2014/main" id="{20E8FF76-F6D7-3F01-C7BC-817AAC2FCD6B}"/>
              </a:ext>
            </a:extLst>
          </p:cNvPr>
          <p:cNvSpPr>
            <a:spLocks noGrp="1"/>
          </p:cNvSpPr>
          <p:nvPr>
            <p:ph type="body" sz="quarter" idx="13"/>
          </p:nvPr>
        </p:nvSpPr>
        <p:spPr>
          <a:xfrm>
            <a:off x="1379892" y="-813859"/>
            <a:ext cx="1260000" cy="468000"/>
          </a:xfrm>
        </p:spPr>
        <p:txBody>
          <a:bodyPr/>
          <a:lstStyle/>
          <a:p>
            <a:endParaRPr lang="en-US" dirty="0"/>
          </a:p>
        </p:txBody>
      </p:sp>
      <p:sp>
        <p:nvSpPr>
          <p:cNvPr id="82" name="Text Placeholder 3">
            <a:extLst>
              <a:ext uri="{FF2B5EF4-FFF2-40B4-BE49-F238E27FC236}">
                <a16:creationId xmlns:a16="http://schemas.microsoft.com/office/drawing/2014/main" id="{948DBC2A-BC50-DAE8-5C78-CFD623CB7F52}"/>
              </a:ext>
            </a:extLst>
          </p:cNvPr>
          <p:cNvSpPr>
            <a:spLocks noGrp="1"/>
          </p:cNvSpPr>
          <p:nvPr>
            <p:ph type="body" sz="quarter" idx="14"/>
          </p:nvPr>
        </p:nvSpPr>
        <p:spPr>
          <a:xfrm>
            <a:off x="2661359" y="-813859"/>
            <a:ext cx="1260000" cy="468000"/>
          </a:xfrm>
        </p:spPr>
        <p:txBody>
          <a:bodyPr/>
          <a:lstStyle/>
          <a:p>
            <a:endParaRPr lang="en-US" dirty="0"/>
          </a:p>
        </p:txBody>
      </p:sp>
      <p:sp>
        <p:nvSpPr>
          <p:cNvPr id="83" name="Text Placeholder 4">
            <a:extLst>
              <a:ext uri="{FF2B5EF4-FFF2-40B4-BE49-F238E27FC236}">
                <a16:creationId xmlns:a16="http://schemas.microsoft.com/office/drawing/2014/main" id="{6AF8910C-0335-86F2-919A-2DD18DB412C0}"/>
              </a:ext>
            </a:extLst>
          </p:cNvPr>
          <p:cNvSpPr>
            <a:spLocks noGrp="1"/>
          </p:cNvSpPr>
          <p:nvPr>
            <p:ph type="body" sz="quarter" idx="15"/>
          </p:nvPr>
        </p:nvSpPr>
        <p:spPr>
          <a:xfrm>
            <a:off x="3942826" y="-813859"/>
            <a:ext cx="1260000" cy="468000"/>
          </a:xfrm>
        </p:spPr>
        <p:txBody>
          <a:bodyPr/>
          <a:lstStyle/>
          <a:p>
            <a:endParaRPr lang="en-US" dirty="0"/>
          </a:p>
        </p:txBody>
      </p:sp>
      <p:sp>
        <p:nvSpPr>
          <p:cNvPr id="84" name="Text Placeholder 5">
            <a:extLst>
              <a:ext uri="{FF2B5EF4-FFF2-40B4-BE49-F238E27FC236}">
                <a16:creationId xmlns:a16="http://schemas.microsoft.com/office/drawing/2014/main" id="{1012FAC6-D2DB-290B-6282-042331F444E2}"/>
              </a:ext>
            </a:extLst>
          </p:cNvPr>
          <p:cNvSpPr>
            <a:spLocks noGrp="1"/>
          </p:cNvSpPr>
          <p:nvPr>
            <p:ph type="body" sz="quarter" idx="16"/>
          </p:nvPr>
        </p:nvSpPr>
        <p:spPr>
          <a:xfrm>
            <a:off x="6505760" y="-813859"/>
            <a:ext cx="1260000" cy="468000"/>
          </a:xfrm>
        </p:spPr>
        <p:txBody>
          <a:bodyPr/>
          <a:lstStyle/>
          <a:p>
            <a:endParaRPr lang="en-US" dirty="0"/>
          </a:p>
        </p:txBody>
      </p:sp>
      <p:sp>
        <p:nvSpPr>
          <p:cNvPr id="85" name="Text Placeholder 6">
            <a:extLst>
              <a:ext uri="{FF2B5EF4-FFF2-40B4-BE49-F238E27FC236}">
                <a16:creationId xmlns:a16="http://schemas.microsoft.com/office/drawing/2014/main" id="{6C989F0D-7A6D-2594-A89A-08418695694D}"/>
              </a:ext>
            </a:extLst>
          </p:cNvPr>
          <p:cNvSpPr>
            <a:spLocks noGrp="1"/>
          </p:cNvSpPr>
          <p:nvPr>
            <p:ph type="body" sz="quarter" idx="17"/>
          </p:nvPr>
        </p:nvSpPr>
        <p:spPr>
          <a:xfrm>
            <a:off x="7787230" y="-813859"/>
            <a:ext cx="1260000" cy="468000"/>
          </a:xfrm>
        </p:spPr>
        <p:txBody>
          <a:bodyPr/>
          <a:lstStyle/>
          <a:p>
            <a:endParaRPr lang="en-US" dirty="0"/>
          </a:p>
        </p:txBody>
      </p:sp>
      <p:sp>
        <p:nvSpPr>
          <p:cNvPr id="86" name="Text Placeholder 7">
            <a:extLst>
              <a:ext uri="{FF2B5EF4-FFF2-40B4-BE49-F238E27FC236}">
                <a16:creationId xmlns:a16="http://schemas.microsoft.com/office/drawing/2014/main" id="{9A28F91F-8C1D-55C2-7B18-61572D499565}"/>
              </a:ext>
            </a:extLst>
          </p:cNvPr>
          <p:cNvSpPr>
            <a:spLocks noGrp="1"/>
          </p:cNvSpPr>
          <p:nvPr>
            <p:ph type="body" sz="quarter" idx="18"/>
          </p:nvPr>
        </p:nvSpPr>
        <p:spPr>
          <a:xfrm>
            <a:off x="5224293" y="-813859"/>
            <a:ext cx="1260000" cy="468000"/>
          </a:xfrm>
        </p:spPr>
        <p:txBody>
          <a:bodyPr/>
          <a:lstStyle/>
          <a:p>
            <a:endParaRPr lang="en-US" dirty="0"/>
          </a:p>
        </p:txBody>
      </p:sp>
      <p:grpSp>
        <p:nvGrpSpPr>
          <p:cNvPr id="87" name="Group 8">
            <a:extLst>
              <a:ext uri="{FF2B5EF4-FFF2-40B4-BE49-F238E27FC236}">
                <a16:creationId xmlns:a16="http://schemas.microsoft.com/office/drawing/2014/main" id="{CCAE8749-23F9-8522-3772-C8BC4424DF94}"/>
              </a:ext>
            </a:extLst>
          </p:cNvPr>
          <p:cNvGrpSpPr/>
          <p:nvPr/>
        </p:nvGrpSpPr>
        <p:grpSpPr>
          <a:xfrm>
            <a:off x="6477488" y="236561"/>
            <a:ext cx="2200267" cy="1486405"/>
            <a:chOff x="7257365" y="172634"/>
            <a:chExt cx="2200267" cy="1486405"/>
          </a:xfrm>
        </p:grpSpPr>
        <p:sp>
          <p:nvSpPr>
            <p:cNvPr id="88" name="Rectangle 87">
              <a:extLst>
                <a:ext uri="{FF2B5EF4-FFF2-40B4-BE49-F238E27FC236}">
                  <a16:creationId xmlns:a16="http://schemas.microsoft.com/office/drawing/2014/main" id="{284FE145-C1C8-AF17-A575-E35F37F88E70}"/>
                </a:ext>
              </a:extLst>
            </p:cNvPr>
            <p:cNvSpPr/>
            <p:nvPr/>
          </p:nvSpPr>
          <p:spPr>
            <a:xfrm>
              <a:off x="7337305" y="249945"/>
              <a:ext cx="2120327" cy="1409094"/>
            </a:xfrm>
            <a:prstGeom prst="rect">
              <a:avLst/>
            </a:prstGeom>
            <a:noFill/>
            <a:ln w="12700" cap="flat" cmpd="sng" algn="ctr">
              <a:solidFill>
                <a:srgbClr val="FFFFFF">
                  <a:lumMod val="6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89" name="Group 10">
              <a:extLst>
                <a:ext uri="{FF2B5EF4-FFF2-40B4-BE49-F238E27FC236}">
                  <a16:creationId xmlns:a16="http://schemas.microsoft.com/office/drawing/2014/main" id="{2F35FAEB-4B7C-A074-9A08-C17A56D9431A}"/>
                </a:ext>
              </a:extLst>
            </p:cNvPr>
            <p:cNvGrpSpPr/>
            <p:nvPr/>
          </p:nvGrpSpPr>
          <p:grpSpPr>
            <a:xfrm>
              <a:off x="7257365" y="172634"/>
              <a:ext cx="406400" cy="406400"/>
              <a:chOff x="6241512" y="279815"/>
              <a:chExt cx="406400" cy="406400"/>
            </a:xfrm>
          </p:grpSpPr>
          <p:sp>
            <p:nvSpPr>
              <p:cNvPr id="91" name="Rectangle 90">
                <a:extLst>
                  <a:ext uri="{FF2B5EF4-FFF2-40B4-BE49-F238E27FC236}">
                    <a16:creationId xmlns:a16="http://schemas.microsoft.com/office/drawing/2014/main" id="{E188D138-556B-9B2E-B9EC-2A019151AD66}"/>
                  </a:ext>
                </a:extLst>
              </p:cNvPr>
              <p:cNvSpPr/>
              <p:nvPr/>
            </p:nvSpPr>
            <p:spPr>
              <a:xfrm>
                <a:off x="6241512" y="279815"/>
                <a:ext cx="406400" cy="406400"/>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92" name="Group 13">
                <a:extLst>
                  <a:ext uri="{FF2B5EF4-FFF2-40B4-BE49-F238E27FC236}">
                    <a16:creationId xmlns:a16="http://schemas.microsoft.com/office/drawing/2014/main" id="{BB0A1C8D-03B1-B506-927A-EF2B7BA2AE7A}"/>
                  </a:ext>
                </a:extLst>
              </p:cNvPr>
              <p:cNvGrpSpPr>
                <a:grpSpLocks noChangeAspect="1"/>
              </p:cNvGrpSpPr>
              <p:nvPr/>
            </p:nvGrpSpPr>
            <p:grpSpPr bwMode="auto">
              <a:xfrm rot="10800000">
                <a:off x="6308095" y="348010"/>
                <a:ext cx="277905" cy="270010"/>
                <a:chOff x="4696" y="1926"/>
                <a:chExt cx="176" cy="171"/>
              </a:xfrm>
              <a:solidFill>
                <a:srgbClr val="00204D"/>
              </a:solidFill>
            </p:grpSpPr>
            <p:sp>
              <p:nvSpPr>
                <p:cNvPr id="93" name="Freeform 5">
                  <a:extLst>
                    <a:ext uri="{FF2B5EF4-FFF2-40B4-BE49-F238E27FC236}">
                      <a16:creationId xmlns:a16="http://schemas.microsoft.com/office/drawing/2014/main" id="{2D6B3EDA-1501-C484-6A81-24E06D0BD5C2}"/>
                    </a:ext>
                  </a:extLst>
                </p:cNvPr>
                <p:cNvSpPr>
                  <a:spLocks/>
                </p:cNvSpPr>
                <p:nvPr/>
              </p:nvSpPr>
              <p:spPr bwMode="auto">
                <a:xfrm>
                  <a:off x="4696" y="1926"/>
                  <a:ext cx="86" cy="171"/>
                </a:xfrm>
                <a:custGeom>
                  <a:avLst/>
                  <a:gdLst>
                    <a:gd name="T0" fmla="*/ 431 w 466"/>
                    <a:gd name="T1" fmla="*/ 932 h 932"/>
                    <a:gd name="T2" fmla="*/ 0 w 466"/>
                    <a:gd name="T3" fmla="*/ 932 h 932"/>
                    <a:gd name="T4" fmla="*/ 0 w 466"/>
                    <a:gd name="T5" fmla="*/ 624 h 932"/>
                    <a:gd name="T6" fmla="*/ 33 w 466"/>
                    <a:gd name="T7" fmla="*/ 329 h 932"/>
                    <a:gd name="T8" fmla="*/ 155 w 466"/>
                    <a:gd name="T9" fmla="*/ 135 h 932"/>
                    <a:gd name="T10" fmla="*/ 382 w 466"/>
                    <a:gd name="T11" fmla="*/ 0 h 932"/>
                    <a:gd name="T12" fmla="*/ 466 w 466"/>
                    <a:gd name="T13" fmla="*/ 178 h 932"/>
                    <a:gd name="T14" fmla="*/ 281 w 466"/>
                    <a:gd name="T15" fmla="*/ 297 h 932"/>
                    <a:gd name="T16" fmla="*/ 222 w 466"/>
                    <a:gd name="T17" fmla="*/ 501 h 932"/>
                    <a:gd name="T18" fmla="*/ 431 w 466"/>
                    <a:gd name="T19" fmla="*/ 501 h 932"/>
                    <a:gd name="T20" fmla="*/ 431 w 466"/>
                    <a:gd name="T21"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6" h="932">
                      <a:moveTo>
                        <a:pt x="431" y="932"/>
                      </a:moveTo>
                      <a:cubicBezTo>
                        <a:pt x="0" y="932"/>
                        <a:pt x="0" y="932"/>
                        <a:pt x="0" y="932"/>
                      </a:cubicBezTo>
                      <a:cubicBezTo>
                        <a:pt x="0" y="624"/>
                        <a:pt x="0" y="624"/>
                        <a:pt x="0" y="624"/>
                      </a:cubicBezTo>
                      <a:cubicBezTo>
                        <a:pt x="0" y="499"/>
                        <a:pt x="11" y="401"/>
                        <a:pt x="33" y="329"/>
                      </a:cubicBezTo>
                      <a:cubicBezTo>
                        <a:pt x="55" y="257"/>
                        <a:pt x="96" y="192"/>
                        <a:pt x="155" y="135"/>
                      </a:cubicBezTo>
                      <a:cubicBezTo>
                        <a:pt x="214" y="78"/>
                        <a:pt x="290" y="33"/>
                        <a:pt x="382" y="0"/>
                      </a:cubicBezTo>
                      <a:cubicBezTo>
                        <a:pt x="466" y="178"/>
                        <a:pt x="466" y="178"/>
                        <a:pt x="466" y="178"/>
                      </a:cubicBezTo>
                      <a:cubicBezTo>
                        <a:pt x="380" y="207"/>
                        <a:pt x="319" y="246"/>
                        <a:pt x="281" y="297"/>
                      </a:cubicBezTo>
                      <a:cubicBezTo>
                        <a:pt x="244" y="349"/>
                        <a:pt x="224" y="416"/>
                        <a:pt x="222" y="501"/>
                      </a:cubicBezTo>
                      <a:cubicBezTo>
                        <a:pt x="431" y="501"/>
                        <a:pt x="431" y="501"/>
                        <a:pt x="431" y="501"/>
                      </a:cubicBezTo>
                      <a:lnTo>
                        <a:pt x="431" y="932"/>
                      </a:ln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4D"/>
                    </a:solidFill>
                    <a:effectLst/>
                    <a:uLnTx/>
                    <a:uFillTx/>
                    <a:latin typeface="Arial"/>
                    <a:ea typeface="+mn-ea"/>
                    <a:cs typeface="+mn-cs"/>
                  </a:endParaRPr>
                </a:p>
              </p:txBody>
            </p:sp>
            <p:sp>
              <p:nvSpPr>
                <p:cNvPr id="94" name="Freeform 6">
                  <a:extLst>
                    <a:ext uri="{FF2B5EF4-FFF2-40B4-BE49-F238E27FC236}">
                      <a16:creationId xmlns:a16="http://schemas.microsoft.com/office/drawing/2014/main" id="{8EB5EA14-12C1-44A0-1840-D942D2DB2C07}"/>
                    </a:ext>
                  </a:extLst>
                </p:cNvPr>
                <p:cNvSpPr>
                  <a:spLocks/>
                </p:cNvSpPr>
                <p:nvPr/>
              </p:nvSpPr>
              <p:spPr bwMode="auto">
                <a:xfrm>
                  <a:off x="4786" y="1926"/>
                  <a:ext cx="86" cy="171"/>
                </a:xfrm>
                <a:custGeom>
                  <a:avLst/>
                  <a:gdLst>
                    <a:gd name="T0" fmla="*/ 431 w 466"/>
                    <a:gd name="T1" fmla="*/ 932 h 932"/>
                    <a:gd name="T2" fmla="*/ 0 w 466"/>
                    <a:gd name="T3" fmla="*/ 932 h 932"/>
                    <a:gd name="T4" fmla="*/ 0 w 466"/>
                    <a:gd name="T5" fmla="*/ 624 h 932"/>
                    <a:gd name="T6" fmla="*/ 33 w 466"/>
                    <a:gd name="T7" fmla="*/ 329 h 932"/>
                    <a:gd name="T8" fmla="*/ 155 w 466"/>
                    <a:gd name="T9" fmla="*/ 135 h 932"/>
                    <a:gd name="T10" fmla="*/ 382 w 466"/>
                    <a:gd name="T11" fmla="*/ 0 h 932"/>
                    <a:gd name="T12" fmla="*/ 466 w 466"/>
                    <a:gd name="T13" fmla="*/ 178 h 932"/>
                    <a:gd name="T14" fmla="*/ 281 w 466"/>
                    <a:gd name="T15" fmla="*/ 297 h 932"/>
                    <a:gd name="T16" fmla="*/ 222 w 466"/>
                    <a:gd name="T17" fmla="*/ 501 h 932"/>
                    <a:gd name="T18" fmla="*/ 431 w 466"/>
                    <a:gd name="T19" fmla="*/ 501 h 932"/>
                    <a:gd name="T20" fmla="*/ 431 w 466"/>
                    <a:gd name="T21"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6" h="932">
                      <a:moveTo>
                        <a:pt x="431" y="932"/>
                      </a:moveTo>
                      <a:cubicBezTo>
                        <a:pt x="0" y="932"/>
                        <a:pt x="0" y="932"/>
                        <a:pt x="0" y="932"/>
                      </a:cubicBezTo>
                      <a:cubicBezTo>
                        <a:pt x="0" y="624"/>
                        <a:pt x="0" y="624"/>
                        <a:pt x="0" y="624"/>
                      </a:cubicBezTo>
                      <a:cubicBezTo>
                        <a:pt x="0" y="499"/>
                        <a:pt x="11" y="401"/>
                        <a:pt x="33" y="329"/>
                      </a:cubicBezTo>
                      <a:cubicBezTo>
                        <a:pt x="55" y="257"/>
                        <a:pt x="96" y="192"/>
                        <a:pt x="155" y="135"/>
                      </a:cubicBezTo>
                      <a:cubicBezTo>
                        <a:pt x="214" y="78"/>
                        <a:pt x="290" y="33"/>
                        <a:pt x="382" y="0"/>
                      </a:cubicBezTo>
                      <a:cubicBezTo>
                        <a:pt x="466" y="178"/>
                        <a:pt x="466" y="178"/>
                        <a:pt x="466" y="178"/>
                      </a:cubicBezTo>
                      <a:cubicBezTo>
                        <a:pt x="380" y="207"/>
                        <a:pt x="319" y="246"/>
                        <a:pt x="281" y="297"/>
                      </a:cubicBezTo>
                      <a:cubicBezTo>
                        <a:pt x="244" y="349"/>
                        <a:pt x="224" y="416"/>
                        <a:pt x="222" y="501"/>
                      </a:cubicBezTo>
                      <a:cubicBezTo>
                        <a:pt x="431" y="501"/>
                        <a:pt x="431" y="501"/>
                        <a:pt x="431" y="501"/>
                      </a:cubicBezTo>
                      <a:lnTo>
                        <a:pt x="431" y="932"/>
                      </a:ln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4D"/>
                    </a:solidFill>
                    <a:effectLst/>
                    <a:uLnTx/>
                    <a:uFillTx/>
                    <a:latin typeface="Arial"/>
                    <a:ea typeface="+mn-ea"/>
                    <a:cs typeface="+mn-cs"/>
                  </a:endParaRPr>
                </a:p>
              </p:txBody>
            </p:sp>
          </p:grpSp>
        </p:grpSp>
        <p:sp>
          <p:nvSpPr>
            <p:cNvPr id="90" name="Rectangle 89">
              <a:extLst>
                <a:ext uri="{FF2B5EF4-FFF2-40B4-BE49-F238E27FC236}">
                  <a16:creationId xmlns:a16="http://schemas.microsoft.com/office/drawing/2014/main" id="{D0E791A0-CB8A-2A4F-4AE0-F6E73261245D}"/>
                </a:ext>
              </a:extLst>
            </p:cNvPr>
            <p:cNvSpPr/>
            <p:nvPr/>
          </p:nvSpPr>
          <p:spPr>
            <a:xfrm>
              <a:off x="7604498" y="443240"/>
              <a:ext cx="1777142" cy="83099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cap="none" normalizeH="0" baseline="0" noProof="0" dirty="0">
                  <a:ln>
                    <a:noFill/>
                  </a:ln>
                  <a:solidFill>
                    <a:srgbClr val="00204D"/>
                  </a:solidFill>
                  <a:uLnTx/>
                  <a:uFillTx/>
                  <a:latin typeface="Arial"/>
                  <a:ea typeface="+mn-ea"/>
                  <a:cs typeface="+mn-cs"/>
                </a:rPr>
                <a:t>Fácil despliegue y proceso de incorporación completo que aceleran para el partner el lanzamiento al mercado.</a:t>
              </a:r>
              <a:endParaRPr kumimoji="0" lang="en-US" sz="800" b="0" i="0" u="none" strike="noStrike" kern="0" cap="none" spc="0" normalizeH="0" baseline="0" noProof="0" dirty="0">
                <a:ln>
                  <a:noFill/>
                </a:ln>
                <a:solidFill>
                  <a:srgbClr val="0020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cap="none" normalizeH="0" baseline="0" noProof="0" dirty="0">
                  <a:ln>
                    <a:noFill/>
                  </a:ln>
                  <a:solidFill>
                    <a:srgbClr val="00204D"/>
                  </a:solidFill>
                  <a:uLnTx/>
                  <a:uFillTx/>
                  <a:latin typeface="Arial"/>
                  <a:ea typeface="+mn-ea"/>
                  <a:cs typeface="+mn-cs"/>
                  <a:hlinkClick r:id="rId3"/>
                </a:rPr>
                <a:t>Revisión de Gartner Peer</a:t>
              </a:r>
            </a:p>
          </p:txBody>
        </p:sp>
      </p:grpSp>
      <p:sp>
        <p:nvSpPr>
          <p:cNvPr id="95" name="Title 1">
            <a:extLst>
              <a:ext uri="{FF2B5EF4-FFF2-40B4-BE49-F238E27FC236}">
                <a16:creationId xmlns:a16="http://schemas.microsoft.com/office/drawing/2014/main" id="{2603E206-8ED8-6299-6B5F-22B3E13BB602}"/>
              </a:ext>
            </a:extLst>
          </p:cNvPr>
          <p:cNvSpPr txBox="1">
            <a:spLocks/>
          </p:cNvSpPr>
          <p:nvPr/>
        </p:nvSpPr>
        <p:spPr>
          <a:xfrm>
            <a:off x="383607" y="237317"/>
            <a:ext cx="6008484" cy="892624"/>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800" b="1"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s-ES" sz="2400" b="1" i="0" u="none" strike="noStrike" cap="none" normalizeH="0" baseline="0" noProof="0" dirty="0">
                <a:ln>
                  <a:noFill/>
                </a:ln>
                <a:solidFill>
                  <a:schemeClr val="bg2"/>
                </a:solidFill>
                <a:uLnTx/>
                <a:uFillTx/>
                <a:latin typeface="Arial"/>
                <a:ea typeface="+mj-ea"/>
                <a:cs typeface="+mj-cs"/>
              </a:rPr>
              <a:t>Puesta en marcha y crecimiento rápidos, con una solución SaaS </a:t>
            </a:r>
            <a:r>
              <a:rPr kumimoji="0" lang="es-ES" sz="2400" i="0" u="none" strike="noStrike" cap="none" normalizeH="0" baseline="0" noProof="0" dirty="0">
                <a:ln>
                  <a:noFill/>
                </a:ln>
                <a:solidFill>
                  <a:schemeClr val="bg2"/>
                </a:solidFill>
                <a:uLnTx/>
                <a:uFillTx/>
                <a:latin typeface="Arial"/>
                <a:ea typeface="+mj-ea"/>
                <a:cs typeface="+mj-cs"/>
              </a:rPr>
              <a:t>l</a:t>
            </a:r>
            <a:r>
              <a:rPr kumimoji="0" lang="es-ES" sz="2400" b="1" i="0" u="none" strike="noStrike" cap="none" normalizeH="0" baseline="0" noProof="0" dirty="0">
                <a:ln>
                  <a:noFill/>
                </a:ln>
                <a:solidFill>
                  <a:schemeClr val="bg2"/>
                </a:solidFill>
                <a:uLnTx/>
                <a:uFillTx/>
                <a:latin typeface="Arial"/>
                <a:ea typeface="+mj-ea"/>
                <a:cs typeface="+mj-cs"/>
              </a:rPr>
              <a:t>ista para usar</a:t>
            </a:r>
          </a:p>
        </p:txBody>
      </p:sp>
      <p:sp>
        <p:nvSpPr>
          <p:cNvPr id="96" name="Content Placeholder 11">
            <a:extLst>
              <a:ext uri="{FF2B5EF4-FFF2-40B4-BE49-F238E27FC236}">
                <a16:creationId xmlns:a16="http://schemas.microsoft.com/office/drawing/2014/main" id="{55BD6276-3045-2E3E-0C58-60D5B3E55907}"/>
              </a:ext>
            </a:extLst>
          </p:cNvPr>
          <p:cNvSpPr txBox="1">
            <a:spLocks/>
          </p:cNvSpPr>
          <p:nvPr/>
        </p:nvSpPr>
        <p:spPr>
          <a:xfrm>
            <a:off x="395734" y="1587429"/>
            <a:ext cx="3601500" cy="2674697"/>
          </a:xfrm>
          <a:prstGeom prst="rect">
            <a:avLst/>
          </a:prstGeom>
        </p:spPr>
        <p:txBody>
          <a:bodyPr lIns="0" tIns="0" rIns="0" bIns="0"/>
          <a:lstStyle>
            <a:lvl1pPr marL="144000" indent="-144000" algn="l" defTabSz="685800" rtl="0" eaLnBrk="1" latinLnBrk="0" hangingPunct="1">
              <a:lnSpc>
                <a:spcPct val="100000"/>
              </a:lnSpc>
              <a:spcBef>
                <a:spcPts val="600"/>
              </a:spcBef>
              <a:buFont typeface="Arial" panose="020B0604020202020204" pitchFamily="34" charset="0"/>
              <a:buChar char="•"/>
              <a:defRPr sz="1200" kern="1200">
                <a:solidFill>
                  <a:schemeClr val="bg2"/>
                </a:solidFill>
                <a:latin typeface="+mj-lt"/>
                <a:ea typeface="+mn-ea"/>
                <a:cs typeface="+mn-cs"/>
              </a:defRPr>
            </a:lvl1pPr>
            <a:lvl2pPr marL="432000" indent="-144000" algn="l" defTabSz="685800" rtl="0" eaLnBrk="1" latinLnBrk="0" hangingPunct="1">
              <a:lnSpc>
                <a:spcPct val="100000"/>
              </a:lnSpc>
              <a:spcBef>
                <a:spcPts val="600"/>
              </a:spcBef>
              <a:buSzPct val="90000"/>
              <a:buFont typeface="Wingdings" panose="05000000000000000000" pitchFamily="2" charset="2"/>
              <a:buChar char="§"/>
              <a:defRPr sz="1200" kern="1200">
                <a:solidFill>
                  <a:schemeClr val="bg2"/>
                </a:solidFill>
                <a:latin typeface="+mj-lt"/>
                <a:ea typeface="+mn-ea"/>
                <a:cs typeface="+mn-cs"/>
              </a:defRPr>
            </a:lvl2pPr>
            <a:lvl3pPr marL="720000" indent="-216000" algn="l" defTabSz="685800" rtl="0" eaLnBrk="1" latinLnBrk="0" hangingPunct="1">
              <a:lnSpc>
                <a:spcPct val="100000"/>
              </a:lnSpc>
              <a:spcBef>
                <a:spcPts val="600"/>
              </a:spcBef>
              <a:buFont typeface="+mj-lt"/>
              <a:buAutoNum type="alphaLcParenR"/>
              <a:defRPr sz="1200" kern="1200">
                <a:solidFill>
                  <a:schemeClr val="bg2"/>
                </a:solidFill>
                <a:latin typeface="+mj-lt"/>
                <a:ea typeface="+mn-ea"/>
                <a:cs typeface="+mn-cs"/>
              </a:defRPr>
            </a:lvl3pPr>
            <a:lvl4pPr marL="936000" indent="-144000" algn="l" defTabSz="685800" rtl="0" eaLnBrk="1" latinLnBrk="0" hangingPunct="1">
              <a:lnSpc>
                <a:spcPct val="100000"/>
              </a:lnSpc>
              <a:spcBef>
                <a:spcPts val="600"/>
              </a:spcBef>
              <a:buSzPct val="90000"/>
              <a:buFont typeface="+mj-lt"/>
              <a:buAutoNum type="romanLcPeriod"/>
              <a:defRPr sz="1200" kern="1200">
                <a:solidFill>
                  <a:schemeClr val="bg2"/>
                </a:solidFill>
                <a:latin typeface="+mj-lt"/>
                <a:ea typeface="+mn-ea"/>
                <a:cs typeface="+mn-cs"/>
              </a:defRPr>
            </a:lvl4pPr>
            <a:lvl5pPr marL="1152000" indent="-144000" algn="l" defTabSz="685800" rtl="0" eaLnBrk="1" latinLnBrk="0" hangingPunct="1">
              <a:lnSpc>
                <a:spcPct val="100000"/>
              </a:lnSpc>
              <a:spcBef>
                <a:spcPts val="600"/>
              </a:spcBef>
              <a:buFont typeface="Arial" panose="020B0604020202020204" pitchFamily="34" charset="0"/>
              <a:buChar char="•"/>
              <a:defRPr sz="12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 sz="1100" b="1" i="0" u="none" strike="noStrike" cap="none" normalizeH="0" baseline="0" noProof="0" dirty="0">
                <a:ln>
                  <a:noFill/>
                </a:ln>
                <a:solidFill>
                  <a:srgbClr val="00204D"/>
                </a:solidFill>
                <a:uLnTx/>
                <a:uFillTx/>
                <a:latin typeface="Arial"/>
                <a:ea typeface="+mn-ea"/>
                <a:cs typeface="+mn-cs"/>
              </a:rPr>
              <a:t>Centrarse en el servicio a sus clientes, </a:t>
            </a:r>
            <a:r>
              <a:rPr kumimoji="0" lang="es-ES" sz="1100" b="0" i="0" u="none" strike="noStrike" cap="none" normalizeH="0" baseline="0" noProof="0" dirty="0">
                <a:ln>
                  <a:noFill/>
                </a:ln>
                <a:solidFill>
                  <a:srgbClr val="00204D"/>
                </a:solidFill>
                <a:uLnTx/>
                <a:uFillTx/>
                <a:latin typeface="Arial"/>
                <a:ea typeface="+mn-ea"/>
                <a:cs typeface="+mn-cs"/>
              </a:rPr>
              <a:t>ya que Acronis se ocupa del mantenimiento de todos los componentes de la solución SaaS </a:t>
            </a:r>
          </a:p>
          <a:p>
            <a:pPr marL="144000" marR="0" lvl="0" indent="-1440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 sz="1100" b="1" i="0" u="none" strike="noStrike" cap="none" normalizeH="0" baseline="0" noProof="0" dirty="0">
                <a:ln>
                  <a:noFill/>
                </a:ln>
                <a:solidFill>
                  <a:srgbClr val="00204D"/>
                </a:solidFill>
                <a:uLnTx/>
                <a:uFillTx/>
                <a:latin typeface="Arial"/>
                <a:ea typeface="+mn-ea"/>
                <a:cs typeface="+mn-cs"/>
              </a:rPr>
              <a:t>Ahorrar dinero e incrementar sus márgenes, </a:t>
            </a:r>
            <a:r>
              <a:rPr lang="es-ES" sz="1100" dirty="0">
                <a:solidFill>
                  <a:srgbClr val="00204D"/>
                </a:solidFill>
                <a:latin typeface="Arial"/>
              </a:rPr>
              <a:t>gracias a que se reduce el </a:t>
            </a:r>
            <a:r>
              <a:rPr kumimoji="0" lang="es-ES" sz="1100" b="0" i="0" u="none" strike="noStrike" cap="none" normalizeH="0" baseline="0" noProof="0" dirty="0">
                <a:ln>
                  <a:noFill/>
                </a:ln>
                <a:solidFill>
                  <a:srgbClr val="00204D"/>
                </a:solidFill>
                <a:uLnTx/>
                <a:uFillTx/>
                <a:latin typeface="Arial"/>
                <a:ea typeface="+mn-ea"/>
                <a:cs typeface="+mn-cs"/>
              </a:rPr>
              <a:t>tiempo dedicado a la instalación y configuración de la solución de copia de seguridad</a:t>
            </a:r>
          </a:p>
          <a:p>
            <a:pPr marL="144000" marR="0" lvl="0" indent="-1440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 sz="1100" b="1" i="0" u="none" strike="noStrike" cap="none" normalizeH="0" baseline="0" noProof="0" dirty="0">
                <a:ln>
                  <a:noFill/>
                </a:ln>
                <a:solidFill>
                  <a:srgbClr val="00204D"/>
                </a:solidFill>
                <a:uLnTx/>
                <a:uFillTx/>
                <a:latin typeface="Arial"/>
                <a:ea typeface="+mn-ea"/>
                <a:cs typeface="+mn-cs"/>
              </a:rPr>
              <a:t>Adaptarse fácilmente, </a:t>
            </a:r>
            <a:r>
              <a:rPr kumimoji="0" lang="es-ES" sz="1100" b="0" i="0" u="none" strike="noStrike" cap="none" normalizeH="0" baseline="0" noProof="0" dirty="0">
                <a:ln>
                  <a:noFill/>
                </a:ln>
                <a:solidFill>
                  <a:srgbClr val="00204D"/>
                </a:solidFill>
                <a:uLnTx/>
                <a:uFillTx/>
                <a:latin typeface="Arial"/>
                <a:ea typeface="+mn-ea"/>
                <a:cs typeface="+mn-cs"/>
              </a:rPr>
              <a:t>eliminando la necesidad de comprar y mantener hardware adicional</a:t>
            </a:r>
          </a:p>
          <a:p>
            <a:pPr marL="144000" marR="0" lvl="0" indent="-1440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 sz="1100" b="1" i="0" u="none" strike="noStrike" cap="none" normalizeH="0" baseline="0" noProof="0" dirty="0">
                <a:ln>
                  <a:noFill/>
                </a:ln>
                <a:solidFill>
                  <a:srgbClr val="00204D"/>
                </a:solidFill>
                <a:uLnTx/>
                <a:uFillTx/>
                <a:latin typeface="Arial"/>
                <a:ea typeface="+mn-ea"/>
                <a:cs typeface="+mn-cs"/>
              </a:rPr>
              <a:t>Evitar inversiones anticipadas o riesgos reales, </a:t>
            </a:r>
            <a:r>
              <a:rPr kumimoji="0" lang="es-ES" sz="1100" i="0" u="none" strike="noStrike" cap="none" normalizeH="0" baseline="0" noProof="0" dirty="0">
                <a:ln>
                  <a:noFill/>
                </a:ln>
                <a:solidFill>
                  <a:srgbClr val="00204D"/>
                </a:solidFill>
                <a:uLnTx/>
                <a:uFillTx/>
                <a:latin typeface="Arial"/>
                <a:ea typeface="+mn-ea"/>
                <a:cs typeface="+mn-cs"/>
              </a:rPr>
              <a:t>los precios flexibles de</a:t>
            </a:r>
            <a:r>
              <a:rPr kumimoji="0" lang="es-ES" sz="1100" b="0" i="0" u="none" strike="noStrike" cap="none" normalizeH="0" baseline="0" noProof="0" dirty="0">
                <a:ln>
                  <a:noFill/>
                </a:ln>
                <a:solidFill>
                  <a:srgbClr val="00204D"/>
                </a:solidFill>
                <a:uLnTx/>
                <a:uFillTx/>
                <a:latin typeface="Arial"/>
                <a:ea typeface="+mn-ea"/>
                <a:cs typeface="+mn-cs"/>
              </a:rPr>
              <a:t> pago por uso facilitan la oferta de nuevos servicios</a:t>
            </a:r>
          </a:p>
          <a:p>
            <a:pPr marL="144000" marR="0" lvl="0" indent="-1440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 sz="1100" b="1" i="0" u="none" strike="noStrike" cap="none" normalizeH="0" baseline="0" noProof="0" dirty="0">
                <a:ln>
                  <a:noFill/>
                </a:ln>
                <a:solidFill>
                  <a:srgbClr val="00204D"/>
                </a:solidFill>
                <a:uLnTx/>
                <a:uFillTx/>
                <a:latin typeface="Arial"/>
                <a:ea typeface="+mn-ea"/>
                <a:cs typeface="+mn-cs"/>
              </a:rPr>
              <a:t>Agilizar el ciclo de ventas, </a:t>
            </a:r>
            <a:br>
              <a:rPr kumimoji="0" lang="es-ES" sz="1100" b="0" i="0" u="none" strike="noStrike" cap="none" normalizeH="0" baseline="0" noProof="0" dirty="0">
                <a:ln>
                  <a:noFill/>
                </a:ln>
                <a:solidFill>
                  <a:srgbClr val="00204D"/>
                </a:solidFill>
                <a:uLnTx/>
                <a:uFillTx/>
                <a:latin typeface="Arial"/>
                <a:ea typeface="+mn-ea"/>
                <a:cs typeface="+mn-cs"/>
              </a:rPr>
            </a:br>
            <a:r>
              <a:rPr kumimoji="0" lang="es-ES" sz="1100" b="0" i="0" u="none" strike="noStrike" cap="none" normalizeH="0" baseline="0" noProof="0" dirty="0">
                <a:ln>
                  <a:noFill/>
                </a:ln>
                <a:solidFill>
                  <a:srgbClr val="00204D"/>
                </a:solidFill>
                <a:uLnTx/>
                <a:uFillTx/>
                <a:latin typeface="Arial"/>
                <a:ea typeface="+mn-ea"/>
                <a:cs typeface="+mn-cs"/>
              </a:rPr>
              <a:t>con una prueba de concepto (PoC) totalmente verificada en cuestión de horas</a:t>
            </a:r>
          </a:p>
        </p:txBody>
      </p:sp>
      <p:sp>
        <p:nvSpPr>
          <p:cNvPr id="97" name="Rectangle 96">
            <a:extLst>
              <a:ext uri="{FF2B5EF4-FFF2-40B4-BE49-F238E27FC236}">
                <a16:creationId xmlns:a16="http://schemas.microsoft.com/office/drawing/2014/main" id="{919F8D8F-7C26-201B-9AC3-611A486892F5}"/>
              </a:ext>
            </a:extLst>
          </p:cNvPr>
          <p:cNvSpPr/>
          <p:nvPr/>
        </p:nvSpPr>
        <p:spPr>
          <a:xfrm>
            <a:off x="385023" y="4481915"/>
            <a:ext cx="4567934" cy="12311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 b="0" u="none" strike="noStrike" cap="none" normalizeH="0" baseline="0" noProof="0" dirty="0">
                <a:ln>
                  <a:noFill/>
                </a:ln>
                <a:solidFill>
                  <a:srgbClr val="FFFFFF">
                    <a:lumMod val="65000"/>
                  </a:srgbClr>
                </a:solidFill>
                <a:uLnTx/>
                <a:uFillTx/>
                <a:latin typeface="Arial"/>
                <a:ea typeface="+mn-ea"/>
                <a:cs typeface="+mn-cs"/>
              </a:rPr>
              <a:t>* También se admiten totalmente los despliegues híbridos y alojados en el proveedor de servicios</a:t>
            </a:r>
          </a:p>
        </p:txBody>
      </p:sp>
      <p:grpSp>
        <p:nvGrpSpPr>
          <p:cNvPr id="98" name="Group 19">
            <a:extLst>
              <a:ext uri="{FF2B5EF4-FFF2-40B4-BE49-F238E27FC236}">
                <a16:creationId xmlns:a16="http://schemas.microsoft.com/office/drawing/2014/main" id="{CF6AB142-95C1-71E7-8DC3-32282BC47BFD}"/>
              </a:ext>
            </a:extLst>
          </p:cNvPr>
          <p:cNvGrpSpPr/>
          <p:nvPr/>
        </p:nvGrpSpPr>
        <p:grpSpPr>
          <a:xfrm>
            <a:off x="4150374" y="1800277"/>
            <a:ext cx="4521031" cy="2414664"/>
            <a:chOff x="4164152" y="1521988"/>
            <a:chExt cx="4521031" cy="2414664"/>
          </a:xfrm>
        </p:grpSpPr>
        <p:cxnSp>
          <p:nvCxnSpPr>
            <p:cNvPr id="99" name="Straight Connector 20">
              <a:extLst>
                <a:ext uri="{FF2B5EF4-FFF2-40B4-BE49-F238E27FC236}">
                  <a16:creationId xmlns:a16="http://schemas.microsoft.com/office/drawing/2014/main" id="{6ABBF0DF-3DB6-921F-B7E9-96139DB2428B}"/>
                </a:ext>
              </a:extLst>
            </p:cNvPr>
            <p:cNvCxnSpPr/>
            <p:nvPr/>
          </p:nvCxnSpPr>
          <p:spPr>
            <a:xfrm>
              <a:off x="4514739" y="3056433"/>
              <a:ext cx="0" cy="179043"/>
            </a:xfrm>
            <a:prstGeom prst="line">
              <a:avLst/>
            </a:prstGeom>
            <a:noFill/>
            <a:ln w="12700" cap="flat" cmpd="sng" algn="ctr">
              <a:gradFill>
                <a:gsLst>
                  <a:gs pos="0">
                    <a:srgbClr val="FFFFFF">
                      <a:lumMod val="65000"/>
                    </a:srgbClr>
                  </a:gs>
                  <a:gs pos="100000">
                    <a:srgbClr val="011F4D">
                      <a:lumMod val="75000"/>
                      <a:lumOff val="25000"/>
                    </a:srgbClr>
                  </a:gs>
                </a:gsLst>
                <a:lin ang="5400000" scaled="1"/>
              </a:gradFill>
              <a:prstDash val="solid"/>
              <a:miter lim="800000"/>
            </a:ln>
            <a:effectLst/>
          </p:spPr>
        </p:cxnSp>
        <p:cxnSp>
          <p:nvCxnSpPr>
            <p:cNvPr id="100" name="Straight Connector 21">
              <a:extLst>
                <a:ext uri="{FF2B5EF4-FFF2-40B4-BE49-F238E27FC236}">
                  <a16:creationId xmlns:a16="http://schemas.microsoft.com/office/drawing/2014/main" id="{6F7BF634-A37D-A2B1-9911-007879342CF0}"/>
                </a:ext>
              </a:extLst>
            </p:cNvPr>
            <p:cNvCxnSpPr/>
            <p:nvPr/>
          </p:nvCxnSpPr>
          <p:spPr>
            <a:xfrm>
              <a:off x="4514739" y="3064245"/>
              <a:ext cx="3821861" cy="0"/>
            </a:xfrm>
            <a:prstGeom prst="line">
              <a:avLst/>
            </a:prstGeom>
            <a:noFill/>
            <a:ln w="12700" cap="flat" cmpd="sng" algn="ctr">
              <a:solidFill>
                <a:srgbClr val="FFFFFF">
                  <a:lumMod val="65000"/>
                </a:srgbClr>
              </a:solidFill>
              <a:prstDash val="solid"/>
              <a:miter lim="800000"/>
            </a:ln>
            <a:effectLst/>
          </p:spPr>
        </p:cxnSp>
        <p:cxnSp>
          <p:nvCxnSpPr>
            <p:cNvPr id="101" name="Straight Connector 22">
              <a:extLst>
                <a:ext uri="{FF2B5EF4-FFF2-40B4-BE49-F238E27FC236}">
                  <a16:creationId xmlns:a16="http://schemas.microsoft.com/office/drawing/2014/main" id="{1B7EA367-090B-4E17-E04E-7C4995AEB823}"/>
                </a:ext>
              </a:extLst>
            </p:cNvPr>
            <p:cNvCxnSpPr/>
            <p:nvPr/>
          </p:nvCxnSpPr>
          <p:spPr>
            <a:xfrm>
              <a:off x="5279111" y="3056433"/>
              <a:ext cx="0" cy="179043"/>
            </a:xfrm>
            <a:prstGeom prst="line">
              <a:avLst/>
            </a:prstGeom>
            <a:noFill/>
            <a:ln w="12700" cap="flat" cmpd="sng" algn="ctr">
              <a:gradFill>
                <a:gsLst>
                  <a:gs pos="0">
                    <a:srgbClr val="FFFFFF">
                      <a:lumMod val="65000"/>
                    </a:srgbClr>
                  </a:gs>
                  <a:gs pos="100000">
                    <a:srgbClr val="011F4D">
                      <a:lumMod val="75000"/>
                      <a:lumOff val="25000"/>
                    </a:srgbClr>
                  </a:gs>
                </a:gsLst>
                <a:lin ang="5400000" scaled="1"/>
              </a:gradFill>
              <a:prstDash val="solid"/>
              <a:miter lim="800000"/>
            </a:ln>
            <a:effectLst/>
          </p:spPr>
        </p:cxnSp>
        <p:cxnSp>
          <p:nvCxnSpPr>
            <p:cNvPr id="102" name="Straight Connector 23">
              <a:extLst>
                <a:ext uri="{FF2B5EF4-FFF2-40B4-BE49-F238E27FC236}">
                  <a16:creationId xmlns:a16="http://schemas.microsoft.com/office/drawing/2014/main" id="{5C7BBBD8-8A78-095F-050F-5EF06ED77DAF}"/>
                </a:ext>
              </a:extLst>
            </p:cNvPr>
            <p:cNvCxnSpPr/>
            <p:nvPr/>
          </p:nvCxnSpPr>
          <p:spPr>
            <a:xfrm>
              <a:off x="6807855" y="3056433"/>
              <a:ext cx="0" cy="179043"/>
            </a:xfrm>
            <a:prstGeom prst="line">
              <a:avLst/>
            </a:prstGeom>
            <a:noFill/>
            <a:ln w="12700" cap="flat" cmpd="sng" algn="ctr">
              <a:gradFill>
                <a:gsLst>
                  <a:gs pos="0">
                    <a:srgbClr val="FFFFFF">
                      <a:lumMod val="65000"/>
                    </a:srgbClr>
                  </a:gs>
                  <a:gs pos="100000">
                    <a:srgbClr val="011F4D">
                      <a:lumMod val="75000"/>
                      <a:lumOff val="25000"/>
                    </a:srgbClr>
                  </a:gs>
                </a:gsLst>
                <a:lin ang="5400000" scaled="1"/>
              </a:gradFill>
              <a:prstDash val="solid"/>
              <a:miter lim="800000"/>
            </a:ln>
            <a:effectLst/>
          </p:spPr>
        </p:cxnSp>
        <p:cxnSp>
          <p:nvCxnSpPr>
            <p:cNvPr id="103" name="Straight Connector 24">
              <a:extLst>
                <a:ext uri="{FF2B5EF4-FFF2-40B4-BE49-F238E27FC236}">
                  <a16:creationId xmlns:a16="http://schemas.microsoft.com/office/drawing/2014/main" id="{C1F28680-1497-9608-4FB1-3E4C39AA91CB}"/>
                </a:ext>
              </a:extLst>
            </p:cNvPr>
            <p:cNvCxnSpPr/>
            <p:nvPr/>
          </p:nvCxnSpPr>
          <p:spPr>
            <a:xfrm>
              <a:off x="7572227" y="3056433"/>
              <a:ext cx="0" cy="179043"/>
            </a:xfrm>
            <a:prstGeom prst="line">
              <a:avLst/>
            </a:prstGeom>
            <a:noFill/>
            <a:ln w="12700" cap="flat" cmpd="sng" algn="ctr">
              <a:gradFill>
                <a:gsLst>
                  <a:gs pos="0">
                    <a:srgbClr val="FFFFFF">
                      <a:lumMod val="65000"/>
                    </a:srgbClr>
                  </a:gs>
                  <a:gs pos="100000">
                    <a:srgbClr val="011F4D">
                      <a:lumMod val="75000"/>
                      <a:lumOff val="25000"/>
                    </a:srgbClr>
                  </a:gs>
                </a:gsLst>
                <a:lin ang="5400000" scaled="1"/>
              </a:gradFill>
              <a:prstDash val="solid"/>
              <a:miter lim="800000"/>
            </a:ln>
            <a:effectLst/>
          </p:spPr>
        </p:cxnSp>
        <p:cxnSp>
          <p:nvCxnSpPr>
            <p:cNvPr id="104" name="Straight Connector 25">
              <a:extLst>
                <a:ext uri="{FF2B5EF4-FFF2-40B4-BE49-F238E27FC236}">
                  <a16:creationId xmlns:a16="http://schemas.microsoft.com/office/drawing/2014/main" id="{A77B4B39-2436-F5DB-29F9-C6C76CB43660}"/>
                </a:ext>
              </a:extLst>
            </p:cNvPr>
            <p:cNvCxnSpPr/>
            <p:nvPr/>
          </p:nvCxnSpPr>
          <p:spPr>
            <a:xfrm>
              <a:off x="8336601" y="3056433"/>
              <a:ext cx="0" cy="179043"/>
            </a:xfrm>
            <a:prstGeom prst="line">
              <a:avLst/>
            </a:prstGeom>
            <a:noFill/>
            <a:ln w="12700" cap="flat" cmpd="sng" algn="ctr">
              <a:gradFill>
                <a:gsLst>
                  <a:gs pos="0">
                    <a:srgbClr val="FFFFFF">
                      <a:lumMod val="65000"/>
                    </a:srgbClr>
                  </a:gs>
                  <a:gs pos="100000">
                    <a:srgbClr val="011F4D">
                      <a:lumMod val="75000"/>
                      <a:lumOff val="25000"/>
                    </a:srgbClr>
                  </a:gs>
                </a:gsLst>
                <a:lin ang="5400000" scaled="1"/>
              </a:gradFill>
              <a:prstDash val="solid"/>
              <a:miter lim="800000"/>
            </a:ln>
            <a:effectLst/>
          </p:spPr>
        </p:cxnSp>
        <p:cxnSp>
          <p:nvCxnSpPr>
            <p:cNvPr id="105" name="Straight Connector 26">
              <a:extLst>
                <a:ext uri="{FF2B5EF4-FFF2-40B4-BE49-F238E27FC236}">
                  <a16:creationId xmlns:a16="http://schemas.microsoft.com/office/drawing/2014/main" id="{5D29F52C-17DE-7AFD-4733-ED62554839D4}"/>
                </a:ext>
              </a:extLst>
            </p:cNvPr>
            <p:cNvCxnSpPr/>
            <p:nvPr/>
          </p:nvCxnSpPr>
          <p:spPr>
            <a:xfrm>
              <a:off x="6043483" y="3056433"/>
              <a:ext cx="0" cy="179043"/>
            </a:xfrm>
            <a:prstGeom prst="line">
              <a:avLst/>
            </a:prstGeom>
            <a:noFill/>
            <a:ln w="12700" cap="flat" cmpd="sng" algn="ctr">
              <a:gradFill>
                <a:gsLst>
                  <a:gs pos="0">
                    <a:srgbClr val="FFFFFF">
                      <a:lumMod val="65000"/>
                    </a:srgbClr>
                  </a:gs>
                  <a:gs pos="100000">
                    <a:srgbClr val="011F4D">
                      <a:lumMod val="75000"/>
                      <a:lumOff val="25000"/>
                    </a:srgbClr>
                  </a:gs>
                </a:gsLst>
                <a:lin ang="5400000" scaled="1"/>
              </a:gradFill>
              <a:prstDash val="solid"/>
              <a:miter lim="800000"/>
            </a:ln>
            <a:effectLst/>
          </p:spPr>
        </p:cxnSp>
        <p:sp>
          <p:nvSpPr>
            <p:cNvPr id="106" name="Freeform 27">
              <a:extLst>
                <a:ext uri="{FF2B5EF4-FFF2-40B4-BE49-F238E27FC236}">
                  <a16:creationId xmlns:a16="http://schemas.microsoft.com/office/drawing/2014/main" id="{853B9EC4-AA85-0452-3DBD-21B8D39A93CF}"/>
                </a:ext>
              </a:extLst>
            </p:cNvPr>
            <p:cNvSpPr/>
            <p:nvPr/>
          </p:nvSpPr>
          <p:spPr>
            <a:xfrm>
              <a:off x="4164152" y="1521988"/>
              <a:ext cx="3656713" cy="1260912"/>
            </a:xfrm>
            <a:custGeom>
              <a:avLst/>
              <a:gdLst>
                <a:gd name="connsiteX0" fmla="*/ 700111 w 4435085"/>
                <a:gd name="connsiteY0" fmla="*/ 0 h 1529311"/>
                <a:gd name="connsiteX1" fmla="*/ 233505 w 4435085"/>
                <a:gd name="connsiteY1" fmla="*/ 466606 h 1529311"/>
                <a:gd name="connsiteX2" fmla="*/ 234556 w 4435085"/>
                <a:gd name="connsiteY2" fmla="*/ 477034 h 1529311"/>
                <a:gd name="connsiteX3" fmla="*/ 228400 w 4435085"/>
                <a:gd name="connsiteY3" fmla="*/ 476414 h 1529311"/>
                <a:gd name="connsiteX4" fmla="*/ 0 w 4435085"/>
                <a:gd name="connsiteY4" fmla="*/ 704813 h 1529311"/>
                <a:gd name="connsiteX5" fmla="*/ 182369 w 4435085"/>
                <a:gd name="connsiteY5" fmla="*/ 928572 h 1529311"/>
                <a:gd name="connsiteX6" fmla="*/ 216835 w 4435085"/>
                <a:gd name="connsiteY6" fmla="*/ 932047 h 1529311"/>
                <a:gd name="connsiteX7" fmla="*/ 216835 w 4435085"/>
                <a:gd name="connsiteY7" fmla="*/ 933212 h 1529311"/>
                <a:gd name="connsiteX8" fmla="*/ 228400 w 4435085"/>
                <a:gd name="connsiteY8" fmla="*/ 933212 h 1529311"/>
                <a:gd name="connsiteX9" fmla="*/ 700111 w 4435085"/>
                <a:gd name="connsiteY9" fmla="*/ 933212 h 1529311"/>
                <a:gd name="connsiteX10" fmla="*/ 747240 w 4435085"/>
                <a:gd name="connsiteY10" fmla="*/ 933212 h 1529311"/>
                <a:gd name="connsiteX11" fmla="*/ 747240 w 4435085"/>
                <a:gd name="connsiteY11" fmla="*/ 1352340 h 1529311"/>
                <a:gd name="connsiteX12" fmla="*/ 924211 w 4435085"/>
                <a:gd name="connsiteY12" fmla="*/ 1529311 h 1529311"/>
                <a:gd name="connsiteX13" fmla="*/ 4258114 w 4435085"/>
                <a:gd name="connsiteY13" fmla="*/ 1529311 h 1529311"/>
                <a:gd name="connsiteX14" fmla="*/ 4435085 w 4435085"/>
                <a:gd name="connsiteY14" fmla="*/ 1352340 h 1529311"/>
                <a:gd name="connsiteX15" fmla="*/ 4435085 w 4435085"/>
                <a:gd name="connsiteY15" fmla="*/ 694266 h 1529311"/>
                <a:gd name="connsiteX16" fmla="*/ 4258114 w 4435085"/>
                <a:gd name="connsiteY16" fmla="*/ 517295 h 1529311"/>
                <a:gd name="connsiteX17" fmla="*/ 1499553 w 4435085"/>
                <a:gd name="connsiteY17" fmla="*/ 517295 h 1529311"/>
                <a:gd name="connsiteX18" fmla="*/ 1483966 w 4435085"/>
                <a:gd name="connsiteY18" fmla="*/ 440087 h 1529311"/>
                <a:gd name="connsiteX19" fmla="*/ 1156901 w 4435085"/>
                <a:gd name="connsiteY19" fmla="*/ 223294 h 1529311"/>
                <a:gd name="connsiteX20" fmla="*/ 1099696 w 4435085"/>
                <a:gd name="connsiteY20" fmla="*/ 229061 h 1529311"/>
                <a:gd name="connsiteX21" fmla="*/ 1087029 w 4435085"/>
                <a:gd name="connsiteY21" fmla="*/ 205722 h 1529311"/>
                <a:gd name="connsiteX22" fmla="*/ 700111 w 4435085"/>
                <a:gd name="connsiteY22" fmla="*/ 0 h 152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35085" h="1529311">
                  <a:moveTo>
                    <a:pt x="700111" y="0"/>
                  </a:moveTo>
                  <a:cubicBezTo>
                    <a:pt x="442412" y="0"/>
                    <a:pt x="233505" y="208907"/>
                    <a:pt x="233505" y="466606"/>
                  </a:cubicBezTo>
                  <a:lnTo>
                    <a:pt x="234556" y="477034"/>
                  </a:lnTo>
                  <a:lnTo>
                    <a:pt x="228400" y="476414"/>
                  </a:lnTo>
                  <a:cubicBezTo>
                    <a:pt x="102258" y="476414"/>
                    <a:pt x="0" y="578672"/>
                    <a:pt x="0" y="704813"/>
                  </a:cubicBezTo>
                  <a:cubicBezTo>
                    <a:pt x="0" y="815187"/>
                    <a:pt x="78292" y="907275"/>
                    <a:pt x="182369" y="928572"/>
                  </a:cubicBezTo>
                  <a:lnTo>
                    <a:pt x="216835" y="932047"/>
                  </a:lnTo>
                  <a:lnTo>
                    <a:pt x="216835" y="933212"/>
                  </a:lnTo>
                  <a:lnTo>
                    <a:pt x="228400" y="933212"/>
                  </a:lnTo>
                  <a:lnTo>
                    <a:pt x="700111" y="933212"/>
                  </a:lnTo>
                  <a:lnTo>
                    <a:pt x="747240" y="933212"/>
                  </a:lnTo>
                  <a:lnTo>
                    <a:pt x="747240" y="1352340"/>
                  </a:lnTo>
                  <a:cubicBezTo>
                    <a:pt x="747240" y="1450078"/>
                    <a:pt x="826473" y="1529311"/>
                    <a:pt x="924211" y="1529311"/>
                  </a:cubicBezTo>
                  <a:lnTo>
                    <a:pt x="4258114" y="1529311"/>
                  </a:lnTo>
                  <a:cubicBezTo>
                    <a:pt x="4355852" y="1529311"/>
                    <a:pt x="4435085" y="1450078"/>
                    <a:pt x="4435085" y="1352340"/>
                  </a:cubicBezTo>
                  <a:lnTo>
                    <a:pt x="4435085" y="694266"/>
                  </a:lnTo>
                  <a:cubicBezTo>
                    <a:pt x="4435085" y="596528"/>
                    <a:pt x="4355852" y="517295"/>
                    <a:pt x="4258114" y="517295"/>
                  </a:cubicBezTo>
                  <a:lnTo>
                    <a:pt x="1499553" y="517295"/>
                  </a:lnTo>
                  <a:lnTo>
                    <a:pt x="1483966" y="440087"/>
                  </a:lnTo>
                  <a:cubicBezTo>
                    <a:pt x="1430080" y="312687"/>
                    <a:pt x="1303930" y="223294"/>
                    <a:pt x="1156901" y="223294"/>
                  </a:cubicBezTo>
                  <a:lnTo>
                    <a:pt x="1099696" y="229061"/>
                  </a:lnTo>
                  <a:lnTo>
                    <a:pt x="1087029" y="205722"/>
                  </a:lnTo>
                  <a:cubicBezTo>
                    <a:pt x="1003176" y="81604"/>
                    <a:pt x="861174" y="0"/>
                    <a:pt x="700111" y="0"/>
                  </a:cubicBezTo>
                  <a:close/>
                </a:path>
              </a:pathLst>
            </a:custGeom>
            <a:gradFill>
              <a:gsLst>
                <a:gs pos="100000">
                  <a:srgbClr val="00204D">
                    <a:lumMod val="10000"/>
                    <a:lumOff val="90000"/>
                    <a:alpha val="32000"/>
                  </a:srgbClr>
                </a:gs>
                <a:gs pos="0">
                  <a:srgbClr val="00204D">
                    <a:lumMod val="25000"/>
                    <a:lumOff val="75000"/>
                    <a:alpha val="37000"/>
                  </a:srgbClr>
                </a:gs>
              </a:gsLst>
              <a:lin ang="5400000" scaled="1"/>
            </a:gradFill>
            <a:ln w="9525" cap="flat" cmpd="sng" algn="ctr">
              <a:gradFill>
                <a:gsLst>
                  <a:gs pos="0">
                    <a:srgbClr val="4875B3">
                      <a:lumMod val="5000"/>
                      <a:lumOff val="95000"/>
                    </a:srgbClr>
                  </a:gs>
                  <a:gs pos="100000">
                    <a:srgbClr val="FFFFFF">
                      <a:lumMod val="65000"/>
                    </a:srgbClr>
                  </a:gs>
                </a:gsLst>
                <a:lin ang="5400000" scaled="1"/>
              </a:gra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FFFFF"/>
                </a:solidFill>
                <a:effectLst/>
                <a:uLnTx/>
                <a:uFillTx/>
                <a:latin typeface="Arial"/>
                <a:ea typeface="+mn-ea"/>
                <a:cs typeface="+mn-cs"/>
              </a:endParaRPr>
            </a:p>
          </p:txBody>
        </p:sp>
        <p:sp>
          <p:nvSpPr>
            <p:cNvPr id="107" name="Rectangle 106">
              <a:extLst>
                <a:ext uri="{FF2B5EF4-FFF2-40B4-BE49-F238E27FC236}">
                  <a16:creationId xmlns:a16="http://schemas.microsoft.com/office/drawing/2014/main" id="{31AD2F26-80C2-27F5-8197-78FFAB63A757}"/>
                </a:ext>
              </a:extLst>
            </p:cNvPr>
            <p:cNvSpPr/>
            <p:nvPr/>
          </p:nvSpPr>
          <p:spPr>
            <a:xfrm>
              <a:off x="6477488" y="2426320"/>
              <a:ext cx="554688" cy="323165"/>
            </a:xfrm>
            <a:prstGeom prst="rect">
              <a:avLst/>
            </a:prstGeom>
            <a:noFill/>
            <a:ln w="12700" cap="flat" cmpd="sng" algn="ctr">
              <a:noFill/>
              <a:prstDash val="solid"/>
              <a:miter lim="800000"/>
            </a:ln>
            <a:effectLst/>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0" i="0" u="none" strike="noStrike" cap="none" normalizeH="0" baseline="0" noProof="0" dirty="0">
                  <a:ln>
                    <a:noFill/>
                  </a:ln>
                  <a:solidFill>
                    <a:srgbClr val="00204D"/>
                  </a:solidFill>
                  <a:uLnTx/>
                  <a:uFillTx/>
                  <a:latin typeface="Arial"/>
                  <a:ea typeface="+mn-ea"/>
                  <a:cs typeface="+mn-cs"/>
                </a:rPr>
                <a:t>Servidor de copia de seguridad</a:t>
              </a:r>
            </a:p>
          </p:txBody>
        </p:sp>
        <p:sp>
          <p:nvSpPr>
            <p:cNvPr id="108" name="Rectangle 107">
              <a:extLst>
                <a:ext uri="{FF2B5EF4-FFF2-40B4-BE49-F238E27FC236}">
                  <a16:creationId xmlns:a16="http://schemas.microsoft.com/office/drawing/2014/main" id="{BBF1604D-2DBD-F8D3-9741-28AE5786D585}"/>
                </a:ext>
              </a:extLst>
            </p:cNvPr>
            <p:cNvSpPr/>
            <p:nvPr/>
          </p:nvSpPr>
          <p:spPr>
            <a:xfrm>
              <a:off x="5782683" y="2426320"/>
              <a:ext cx="537642" cy="323165"/>
            </a:xfrm>
            <a:prstGeom prst="rect">
              <a:avLst/>
            </a:prstGeom>
            <a:noFill/>
            <a:ln w="12700" cap="flat" cmpd="sng" algn="ctr">
              <a:noFill/>
              <a:prstDash val="solid"/>
              <a:miter lim="800000"/>
            </a:ln>
            <a:effectLst/>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0" i="0" u="none" strike="noStrike" cap="none" normalizeH="0" baseline="0" noProof="0" dirty="0">
                  <a:ln>
                    <a:noFill/>
                  </a:ln>
                  <a:solidFill>
                    <a:srgbClr val="00204D"/>
                  </a:solidFill>
                  <a:uLnTx/>
                  <a:uFillTx/>
                  <a:latin typeface="Arial"/>
                  <a:ea typeface="+mn-ea"/>
                  <a:cs typeface="+mn-cs"/>
                </a:rPr>
                <a:t>Consola de copia de seguridad</a:t>
              </a:r>
            </a:p>
          </p:txBody>
        </p:sp>
        <p:sp>
          <p:nvSpPr>
            <p:cNvPr id="109" name="Rectangle 108">
              <a:extLst>
                <a:ext uri="{FF2B5EF4-FFF2-40B4-BE49-F238E27FC236}">
                  <a16:creationId xmlns:a16="http://schemas.microsoft.com/office/drawing/2014/main" id="{C4FD54EE-9872-2B1D-08E5-779955D6702D}"/>
                </a:ext>
              </a:extLst>
            </p:cNvPr>
            <p:cNvSpPr/>
            <p:nvPr/>
          </p:nvSpPr>
          <p:spPr>
            <a:xfrm>
              <a:off x="7088318" y="2480180"/>
              <a:ext cx="691220" cy="215444"/>
            </a:xfrm>
            <a:prstGeom prst="rect">
              <a:avLst/>
            </a:prstGeom>
            <a:noFill/>
            <a:ln w="12700" cap="flat" cmpd="sng" algn="ctr">
              <a:noFill/>
              <a:prstDash val="solid"/>
              <a:miter lim="800000"/>
            </a:ln>
            <a:effectLst/>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0" i="0" u="none" strike="noStrike" cap="none" normalizeH="0" baseline="0" noProof="0" dirty="0">
                  <a:ln>
                    <a:noFill/>
                  </a:ln>
                  <a:solidFill>
                    <a:srgbClr val="00204D"/>
                  </a:solidFill>
                  <a:uLnTx/>
                  <a:uFillTx/>
                  <a:latin typeface="Arial"/>
                  <a:ea typeface="+mn-ea"/>
                  <a:cs typeface="+mn-cs"/>
                </a:rPr>
                <a:t>Almacenamiento en la nube</a:t>
              </a:r>
            </a:p>
          </p:txBody>
        </p:sp>
        <p:sp>
          <p:nvSpPr>
            <p:cNvPr id="110" name="TextBox 31">
              <a:extLst>
                <a:ext uri="{FF2B5EF4-FFF2-40B4-BE49-F238E27FC236}">
                  <a16:creationId xmlns:a16="http://schemas.microsoft.com/office/drawing/2014/main" id="{EF23ED5F-4733-F296-8B02-831FD942EB4A}"/>
                </a:ext>
              </a:extLst>
            </p:cNvPr>
            <p:cNvSpPr txBox="1"/>
            <p:nvPr/>
          </p:nvSpPr>
          <p:spPr>
            <a:xfrm>
              <a:off x="7864563" y="2545343"/>
              <a:ext cx="810308"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0" i="0" u="none" strike="noStrike" cap="none" normalizeH="0" baseline="0" noProof="0" dirty="0">
                  <a:ln>
                    <a:noFill/>
                  </a:ln>
                  <a:solidFill>
                    <a:srgbClr val="00204D"/>
                  </a:solidFill>
                  <a:uLnTx/>
                  <a:uFillTx/>
                  <a:latin typeface="Arial"/>
                  <a:ea typeface="+mn-ea"/>
                  <a:cs typeface="+mn-cs"/>
                </a:rPr>
                <a:t>Administración de copias de seguridad</a:t>
              </a:r>
            </a:p>
          </p:txBody>
        </p:sp>
        <p:cxnSp>
          <p:nvCxnSpPr>
            <p:cNvPr id="111" name="Straight Connector 32">
              <a:extLst>
                <a:ext uri="{FF2B5EF4-FFF2-40B4-BE49-F238E27FC236}">
                  <a16:creationId xmlns:a16="http://schemas.microsoft.com/office/drawing/2014/main" id="{83B66F03-2135-9EB4-22AB-45E0368673E8}"/>
                </a:ext>
              </a:extLst>
            </p:cNvPr>
            <p:cNvCxnSpPr/>
            <p:nvPr/>
          </p:nvCxnSpPr>
          <p:spPr>
            <a:xfrm>
              <a:off x="7815061" y="2325353"/>
              <a:ext cx="240716" cy="0"/>
            </a:xfrm>
            <a:prstGeom prst="line">
              <a:avLst/>
            </a:prstGeom>
            <a:noFill/>
            <a:ln w="12700" cap="flat" cmpd="sng" algn="ctr">
              <a:solidFill>
                <a:srgbClr val="FFFFFF">
                  <a:lumMod val="65000"/>
                </a:srgbClr>
              </a:solidFill>
              <a:prstDash val="solid"/>
              <a:miter lim="800000"/>
            </a:ln>
            <a:effectLst/>
          </p:spPr>
        </p:cxnSp>
        <p:pic>
          <p:nvPicPr>
            <p:cNvPr id="112" name="Picture 33">
              <a:extLst>
                <a:ext uri="{FF2B5EF4-FFF2-40B4-BE49-F238E27FC236}">
                  <a16:creationId xmlns:a16="http://schemas.microsoft.com/office/drawing/2014/main" id="{CBD577C9-3737-5207-D912-420487638A2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839024" y="2017544"/>
              <a:ext cx="437317" cy="435845"/>
            </a:xfrm>
            <a:prstGeom prst="rect">
              <a:avLst/>
            </a:prstGeom>
          </p:spPr>
        </p:pic>
        <p:cxnSp>
          <p:nvCxnSpPr>
            <p:cNvPr id="113" name="Straight Connector 34">
              <a:extLst>
                <a:ext uri="{FF2B5EF4-FFF2-40B4-BE49-F238E27FC236}">
                  <a16:creationId xmlns:a16="http://schemas.microsoft.com/office/drawing/2014/main" id="{330E99F1-4FC6-BC3E-4681-63AD87C6162D}"/>
                </a:ext>
              </a:extLst>
            </p:cNvPr>
            <p:cNvCxnSpPr/>
            <p:nvPr/>
          </p:nvCxnSpPr>
          <p:spPr>
            <a:xfrm>
              <a:off x="6419511" y="2775939"/>
              <a:ext cx="0" cy="286844"/>
            </a:xfrm>
            <a:prstGeom prst="line">
              <a:avLst/>
            </a:prstGeom>
            <a:noFill/>
            <a:ln w="12700" cap="flat" cmpd="sng" algn="ctr">
              <a:solidFill>
                <a:srgbClr val="FFFFFF">
                  <a:lumMod val="50000"/>
                </a:srgbClr>
              </a:solidFill>
              <a:prstDash val="solid"/>
              <a:miter lim="800000"/>
            </a:ln>
            <a:effectLst/>
          </p:spPr>
        </p:cxnSp>
        <p:pic>
          <p:nvPicPr>
            <p:cNvPr id="114" name="Picture 35">
              <a:extLst>
                <a:ext uri="{FF2B5EF4-FFF2-40B4-BE49-F238E27FC236}">
                  <a16:creationId xmlns:a16="http://schemas.microsoft.com/office/drawing/2014/main" id="{EAD1F5A2-9E67-2836-5D9F-CB92461014B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583648" y="2054675"/>
              <a:ext cx="355873" cy="355873"/>
            </a:xfrm>
            <a:prstGeom prst="rect">
              <a:avLst/>
            </a:prstGeom>
          </p:spPr>
        </p:pic>
        <p:pic>
          <p:nvPicPr>
            <p:cNvPr id="115" name="Picture 36">
              <a:extLst>
                <a:ext uri="{FF2B5EF4-FFF2-40B4-BE49-F238E27FC236}">
                  <a16:creationId xmlns:a16="http://schemas.microsoft.com/office/drawing/2014/main" id="{54A1367C-E8EA-453E-3662-F05DB95B71A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246827" y="2050181"/>
              <a:ext cx="370616" cy="369369"/>
            </a:xfrm>
            <a:prstGeom prst="rect">
              <a:avLst/>
            </a:prstGeom>
          </p:spPr>
        </p:pic>
        <p:pic>
          <p:nvPicPr>
            <p:cNvPr id="116" name="Picture 37">
              <a:extLst>
                <a:ext uri="{FF2B5EF4-FFF2-40B4-BE49-F238E27FC236}">
                  <a16:creationId xmlns:a16="http://schemas.microsoft.com/office/drawing/2014/main" id="{718EC8B2-AE06-239D-00AE-E1CE4E21946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055777" y="2107777"/>
              <a:ext cx="425699" cy="425699"/>
            </a:xfrm>
            <a:prstGeom prst="rect">
              <a:avLst/>
            </a:prstGeom>
          </p:spPr>
        </p:pic>
        <p:pic>
          <p:nvPicPr>
            <p:cNvPr id="117" name="Picture 39">
              <a:extLst>
                <a:ext uri="{FF2B5EF4-FFF2-40B4-BE49-F238E27FC236}">
                  <a16:creationId xmlns:a16="http://schemas.microsoft.com/office/drawing/2014/main" id="{A6DE1202-A8BE-651E-13C7-532434B46FF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119274" y="2023497"/>
              <a:ext cx="412443" cy="412443"/>
            </a:xfrm>
            <a:prstGeom prst="rect">
              <a:avLst/>
            </a:prstGeom>
          </p:spPr>
        </p:pic>
        <p:sp>
          <p:nvSpPr>
            <p:cNvPr id="118" name="Rectangle 117">
              <a:extLst>
                <a:ext uri="{FF2B5EF4-FFF2-40B4-BE49-F238E27FC236}">
                  <a16:creationId xmlns:a16="http://schemas.microsoft.com/office/drawing/2014/main" id="{7E3EA07A-5C59-6F0A-AF9F-979C25A1C5B1}"/>
                </a:ext>
              </a:extLst>
            </p:cNvPr>
            <p:cNvSpPr/>
            <p:nvPr/>
          </p:nvSpPr>
          <p:spPr>
            <a:xfrm>
              <a:off x="4966735" y="2480180"/>
              <a:ext cx="739902" cy="215444"/>
            </a:xfrm>
            <a:prstGeom prst="rect">
              <a:avLst/>
            </a:prstGeom>
            <a:noFill/>
            <a:ln w="12700" cap="flat" cmpd="sng" algn="ctr">
              <a:noFill/>
              <a:prstDash val="solid"/>
              <a:miter lim="800000"/>
            </a:ln>
            <a:effectLst/>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0" i="0" u="none" strike="noStrike" cap="none" normalizeH="0" baseline="0" noProof="0" dirty="0">
                  <a:ln>
                    <a:noFill/>
                  </a:ln>
                  <a:solidFill>
                    <a:srgbClr val="00204D"/>
                  </a:solidFill>
                  <a:uLnTx/>
                  <a:uFillTx/>
                  <a:latin typeface="Arial"/>
                  <a:ea typeface="+mn-ea"/>
                  <a:cs typeface="+mn-cs"/>
                </a:rPr>
                <a:t>Consola de administración</a:t>
              </a:r>
            </a:p>
          </p:txBody>
        </p:sp>
        <p:sp>
          <p:nvSpPr>
            <p:cNvPr id="119" name="Rectangle 118">
              <a:extLst>
                <a:ext uri="{FF2B5EF4-FFF2-40B4-BE49-F238E27FC236}">
                  <a16:creationId xmlns:a16="http://schemas.microsoft.com/office/drawing/2014/main" id="{FC9A217C-CFED-E5F5-41D2-F3F2488E5FFC}"/>
                </a:ext>
              </a:extLst>
            </p:cNvPr>
            <p:cNvSpPr/>
            <p:nvPr/>
          </p:nvSpPr>
          <p:spPr>
            <a:xfrm>
              <a:off x="4900656" y="2823545"/>
              <a:ext cx="1441421" cy="2000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cap="none" normalizeH="0" baseline="0" noProof="0" dirty="0">
                  <a:ln>
                    <a:noFill/>
                  </a:ln>
                  <a:solidFill>
                    <a:srgbClr val="00204D"/>
                  </a:solidFill>
                  <a:uLnTx/>
                  <a:uFillTx/>
                  <a:latin typeface="Arial"/>
                  <a:ea typeface="+mn-ea"/>
                  <a:cs typeface="+mn-cs"/>
                </a:rPr>
                <a:t>ENTORNOS DEL CLIENTE</a:t>
              </a:r>
            </a:p>
          </p:txBody>
        </p:sp>
        <p:grpSp>
          <p:nvGrpSpPr>
            <p:cNvPr id="120" name="Group 42">
              <a:extLst>
                <a:ext uri="{FF2B5EF4-FFF2-40B4-BE49-F238E27FC236}">
                  <a16:creationId xmlns:a16="http://schemas.microsoft.com/office/drawing/2014/main" id="{9E20EDC3-8961-D592-5EA7-B469925A9466}"/>
                </a:ext>
              </a:extLst>
            </p:cNvPr>
            <p:cNvGrpSpPr/>
            <p:nvPr/>
          </p:nvGrpSpPr>
          <p:grpSpPr>
            <a:xfrm>
              <a:off x="4164152" y="3239098"/>
              <a:ext cx="697169" cy="697169"/>
              <a:chOff x="4380616" y="3625656"/>
              <a:chExt cx="697169" cy="697169"/>
            </a:xfrm>
          </p:grpSpPr>
          <p:sp>
            <p:nvSpPr>
              <p:cNvPr id="151" name="Rounded Rectangle 73">
                <a:extLst>
                  <a:ext uri="{FF2B5EF4-FFF2-40B4-BE49-F238E27FC236}">
                    <a16:creationId xmlns:a16="http://schemas.microsoft.com/office/drawing/2014/main" id="{A714D062-54AA-23B9-92BE-C722EEBFBABB}"/>
                  </a:ext>
                </a:extLst>
              </p:cNvPr>
              <p:cNvSpPr/>
              <p:nvPr/>
            </p:nvSpPr>
            <p:spPr>
              <a:xfrm>
                <a:off x="4380616" y="3625656"/>
                <a:ext cx="697169" cy="697169"/>
              </a:xfrm>
              <a:prstGeom prst="roundRect">
                <a:avLst>
                  <a:gd name="adj" fmla="val 8470"/>
                </a:avLst>
              </a:prstGeom>
              <a:gradFill>
                <a:gsLst>
                  <a:gs pos="100000">
                    <a:srgbClr val="00204D">
                      <a:alpha val="32000"/>
                      <a:lumMod val="12000"/>
                      <a:lumOff val="88000"/>
                    </a:srgbClr>
                  </a:gs>
                  <a:gs pos="0">
                    <a:srgbClr val="00204D">
                      <a:lumMod val="25000"/>
                      <a:lumOff val="75000"/>
                      <a:alpha val="37000"/>
                    </a:srgbClr>
                  </a:gs>
                </a:gsLst>
                <a:lin ang="5400000" scaled="1"/>
              </a:gradFill>
              <a:ln w="6350" cap="flat" cmpd="sng" algn="ctr">
                <a:solidFill>
                  <a:srgbClr val="FFFFFF">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pic>
            <p:nvPicPr>
              <p:cNvPr id="152" name="Picture 74">
                <a:extLst>
                  <a:ext uri="{FF2B5EF4-FFF2-40B4-BE49-F238E27FC236}">
                    <a16:creationId xmlns:a16="http://schemas.microsoft.com/office/drawing/2014/main" id="{99398D05-12EF-9335-5819-C95ED2D8138D}"/>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483386" y="4033118"/>
                <a:ext cx="198255" cy="197587"/>
              </a:xfrm>
              <a:prstGeom prst="rect">
                <a:avLst/>
              </a:prstGeom>
            </p:spPr>
          </p:pic>
          <p:pic>
            <p:nvPicPr>
              <p:cNvPr id="153" name="Picture 75">
                <a:extLst>
                  <a:ext uri="{FF2B5EF4-FFF2-40B4-BE49-F238E27FC236}">
                    <a16:creationId xmlns:a16="http://schemas.microsoft.com/office/drawing/2014/main" id="{E65B0A7A-F63D-CE0A-7C3B-F67606C97F76}"/>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4751931" y="3696937"/>
                <a:ext cx="263817" cy="262929"/>
              </a:xfrm>
              <a:prstGeom prst="rect">
                <a:avLst/>
              </a:prstGeom>
            </p:spPr>
          </p:pic>
          <p:pic>
            <p:nvPicPr>
              <p:cNvPr id="154" name="Picture 76">
                <a:extLst>
                  <a:ext uri="{FF2B5EF4-FFF2-40B4-BE49-F238E27FC236}">
                    <a16:creationId xmlns:a16="http://schemas.microsoft.com/office/drawing/2014/main" id="{65BC8AE1-5D0B-DF98-1B42-26963C5D2513}"/>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4484054" y="3746070"/>
                <a:ext cx="197587" cy="197587"/>
              </a:xfrm>
              <a:prstGeom prst="rect">
                <a:avLst/>
              </a:prstGeom>
            </p:spPr>
          </p:pic>
          <p:pic>
            <p:nvPicPr>
              <p:cNvPr id="155" name="Picture 77">
                <a:extLst>
                  <a:ext uri="{FF2B5EF4-FFF2-40B4-BE49-F238E27FC236}">
                    <a16:creationId xmlns:a16="http://schemas.microsoft.com/office/drawing/2014/main" id="{D5C4CDA4-C3B2-C183-B747-8BAD10B40DA8}"/>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4727968" y="3960995"/>
                <a:ext cx="302979" cy="301959"/>
              </a:xfrm>
              <a:prstGeom prst="rect">
                <a:avLst/>
              </a:prstGeom>
            </p:spPr>
          </p:pic>
        </p:grpSp>
        <p:grpSp>
          <p:nvGrpSpPr>
            <p:cNvPr id="121" name="Group 43">
              <a:extLst>
                <a:ext uri="{FF2B5EF4-FFF2-40B4-BE49-F238E27FC236}">
                  <a16:creationId xmlns:a16="http://schemas.microsoft.com/office/drawing/2014/main" id="{7A9EF730-6ECF-0A34-1105-2D4E8A7FDBC6}"/>
                </a:ext>
              </a:extLst>
            </p:cNvPr>
            <p:cNvGrpSpPr/>
            <p:nvPr/>
          </p:nvGrpSpPr>
          <p:grpSpPr>
            <a:xfrm>
              <a:off x="4928924" y="3239175"/>
              <a:ext cx="697169" cy="697169"/>
              <a:chOff x="4380616" y="3625656"/>
              <a:chExt cx="697169" cy="697169"/>
            </a:xfrm>
          </p:grpSpPr>
          <p:sp>
            <p:nvSpPr>
              <p:cNvPr id="146" name="Rounded Rectangle 68">
                <a:extLst>
                  <a:ext uri="{FF2B5EF4-FFF2-40B4-BE49-F238E27FC236}">
                    <a16:creationId xmlns:a16="http://schemas.microsoft.com/office/drawing/2014/main" id="{AC6D67D7-DBD9-8F83-AD9D-2808E2BD019A}"/>
                  </a:ext>
                </a:extLst>
              </p:cNvPr>
              <p:cNvSpPr/>
              <p:nvPr/>
            </p:nvSpPr>
            <p:spPr>
              <a:xfrm>
                <a:off x="4380616" y="3625656"/>
                <a:ext cx="697169" cy="697169"/>
              </a:xfrm>
              <a:prstGeom prst="roundRect">
                <a:avLst>
                  <a:gd name="adj" fmla="val 8470"/>
                </a:avLst>
              </a:prstGeom>
              <a:gradFill>
                <a:gsLst>
                  <a:gs pos="100000">
                    <a:srgbClr val="00204D">
                      <a:alpha val="32000"/>
                      <a:lumMod val="12000"/>
                      <a:lumOff val="88000"/>
                    </a:srgbClr>
                  </a:gs>
                  <a:gs pos="0">
                    <a:srgbClr val="00204D">
                      <a:lumMod val="25000"/>
                      <a:lumOff val="75000"/>
                      <a:alpha val="37000"/>
                    </a:srgbClr>
                  </a:gs>
                </a:gsLst>
                <a:lin ang="5400000" scaled="1"/>
              </a:gradFill>
              <a:ln w="6350" cap="flat" cmpd="sng" algn="ctr">
                <a:solidFill>
                  <a:srgbClr val="FFFFFF">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pic>
            <p:nvPicPr>
              <p:cNvPr id="147" name="Picture 69">
                <a:extLst>
                  <a:ext uri="{FF2B5EF4-FFF2-40B4-BE49-F238E27FC236}">
                    <a16:creationId xmlns:a16="http://schemas.microsoft.com/office/drawing/2014/main" id="{4C0B7E6D-AB3B-A36D-EE3E-EE0B071744D4}"/>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483386" y="4033118"/>
                <a:ext cx="198255" cy="197587"/>
              </a:xfrm>
              <a:prstGeom prst="rect">
                <a:avLst/>
              </a:prstGeom>
            </p:spPr>
          </p:pic>
          <p:pic>
            <p:nvPicPr>
              <p:cNvPr id="148" name="Picture 70">
                <a:extLst>
                  <a:ext uri="{FF2B5EF4-FFF2-40B4-BE49-F238E27FC236}">
                    <a16:creationId xmlns:a16="http://schemas.microsoft.com/office/drawing/2014/main" id="{845025C7-3740-FA32-47B4-4D1D3C9DCE8F}"/>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4751931" y="3696937"/>
                <a:ext cx="263817" cy="262929"/>
              </a:xfrm>
              <a:prstGeom prst="rect">
                <a:avLst/>
              </a:prstGeom>
            </p:spPr>
          </p:pic>
          <p:pic>
            <p:nvPicPr>
              <p:cNvPr id="149" name="Picture 71">
                <a:extLst>
                  <a:ext uri="{FF2B5EF4-FFF2-40B4-BE49-F238E27FC236}">
                    <a16:creationId xmlns:a16="http://schemas.microsoft.com/office/drawing/2014/main" id="{80C2EA53-F0E6-52EF-2AB2-834CB03AA887}"/>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4484054" y="3746070"/>
                <a:ext cx="197587" cy="197587"/>
              </a:xfrm>
              <a:prstGeom prst="rect">
                <a:avLst/>
              </a:prstGeom>
            </p:spPr>
          </p:pic>
          <p:pic>
            <p:nvPicPr>
              <p:cNvPr id="150" name="Picture 72">
                <a:extLst>
                  <a:ext uri="{FF2B5EF4-FFF2-40B4-BE49-F238E27FC236}">
                    <a16:creationId xmlns:a16="http://schemas.microsoft.com/office/drawing/2014/main" id="{1104468B-4E9F-9766-DD44-DEB5F8D7F66F}"/>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4727968" y="3960995"/>
                <a:ext cx="302979" cy="301959"/>
              </a:xfrm>
              <a:prstGeom prst="rect">
                <a:avLst/>
              </a:prstGeom>
            </p:spPr>
          </p:pic>
        </p:grpSp>
        <p:grpSp>
          <p:nvGrpSpPr>
            <p:cNvPr id="122" name="Group 44">
              <a:extLst>
                <a:ext uri="{FF2B5EF4-FFF2-40B4-BE49-F238E27FC236}">
                  <a16:creationId xmlns:a16="http://schemas.microsoft.com/office/drawing/2014/main" id="{EA798040-405B-4BCC-1D01-4B2589BCAC95}"/>
                </a:ext>
              </a:extLst>
            </p:cNvPr>
            <p:cNvGrpSpPr/>
            <p:nvPr/>
          </p:nvGrpSpPr>
          <p:grpSpPr>
            <a:xfrm>
              <a:off x="5693696" y="3239252"/>
              <a:ext cx="697169" cy="697169"/>
              <a:chOff x="4380616" y="3625656"/>
              <a:chExt cx="697169" cy="697169"/>
            </a:xfrm>
          </p:grpSpPr>
          <p:sp>
            <p:nvSpPr>
              <p:cNvPr id="141" name="Rounded Rectangle 63">
                <a:extLst>
                  <a:ext uri="{FF2B5EF4-FFF2-40B4-BE49-F238E27FC236}">
                    <a16:creationId xmlns:a16="http://schemas.microsoft.com/office/drawing/2014/main" id="{BF34AAF4-5B15-5B4A-85AB-F4DAFA1E8F12}"/>
                  </a:ext>
                </a:extLst>
              </p:cNvPr>
              <p:cNvSpPr/>
              <p:nvPr/>
            </p:nvSpPr>
            <p:spPr>
              <a:xfrm>
                <a:off x="4380616" y="3625656"/>
                <a:ext cx="697169" cy="697169"/>
              </a:xfrm>
              <a:prstGeom prst="roundRect">
                <a:avLst>
                  <a:gd name="adj" fmla="val 8470"/>
                </a:avLst>
              </a:prstGeom>
              <a:gradFill>
                <a:gsLst>
                  <a:gs pos="100000">
                    <a:srgbClr val="00204D">
                      <a:alpha val="32000"/>
                      <a:lumMod val="12000"/>
                      <a:lumOff val="88000"/>
                    </a:srgbClr>
                  </a:gs>
                  <a:gs pos="0">
                    <a:srgbClr val="00204D">
                      <a:lumMod val="25000"/>
                      <a:lumOff val="75000"/>
                      <a:alpha val="37000"/>
                    </a:srgbClr>
                  </a:gs>
                </a:gsLst>
                <a:lin ang="5400000" scaled="1"/>
              </a:gradFill>
              <a:ln w="6350" cap="flat" cmpd="sng" algn="ctr">
                <a:solidFill>
                  <a:srgbClr val="FFFFFF">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pic>
            <p:nvPicPr>
              <p:cNvPr id="142" name="Picture 64">
                <a:extLst>
                  <a:ext uri="{FF2B5EF4-FFF2-40B4-BE49-F238E27FC236}">
                    <a16:creationId xmlns:a16="http://schemas.microsoft.com/office/drawing/2014/main" id="{840680C8-D1B0-2DDA-91F0-D0723F77541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483386" y="4033118"/>
                <a:ext cx="198255" cy="197587"/>
              </a:xfrm>
              <a:prstGeom prst="rect">
                <a:avLst/>
              </a:prstGeom>
            </p:spPr>
          </p:pic>
          <p:pic>
            <p:nvPicPr>
              <p:cNvPr id="143" name="Picture 65">
                <a:extLst>
                  <a:ext uri="{FF2B5EF4-FFF2-40B4-BE49-F238E27FC236}">
                    <a16:creationId xmlns:a16="http://schemas.microsoft.com/office/drawing/2014/main" id="{4FE0C394-BA12-BAD9-C589-D058841E2D7E}"/>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4751931" y="3696937"/>
                <a:ext cx="263817" cy="262929"/>
              </a:xfrm>
              <a:prstGeom prst="rect">
                <a:avLst/>
              </a:prstGeom>
            </p:spPr>
          </p:pic>
          <p:pic>
            <p:nvPicPr>
              <p:cNvPr id="144" name="Picture 66">
                <a:extLst>
                  <a:ext uri="{FF2B5EF4-FFF2-40B4-BE49-F238E27FC236}">
                    <a16:creationId xmlns:a16="http://schemas.microsoft.com/office/drawing/2014/main" id="{4CE48A7F-FE2C-59F3-526A-B31F2B1B42CA}"/>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4484054" y="3746070"/>
                <a:ext cx="197587" cy="197587"/>
              </a:xfrm>
              <a:prstGeom prst="rect">
                <a:avLst/>
              </a:prstGeom>
            </p:spPr>
          </p:pic>
          <p:pic>
            <p:nvPicPr>
              <p:cNvPr id="145" name="Picture 67">
                <a:extLst>
                  <a:ext uri="{FF2B5EF4-FFF2-40B4-BE49-F238E27FC236}">
                    <a16:creationId xmlns:a16="http://schemas.microsoft.com/office/drawing/2014/main" id="{06DF1021-0AB1-7B95-F831-9D6FE11F8427}"/>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4727968" y="3960995"/>
                <a:ext cx="302979" cy="301959"/>
              </a:xfrm>
              <a:prstGeom prst="rect">
                <a:avLst/>
              </a:prstGeom>
            </p:spPr>
          </p:pic>
        </p:grpSp>
        <p:grpSp>
          <p:nvGrpSpPr>
            <p:cNvPr id="123" name="Group 45">
              <a:extLst>
                <a:ext uri="{FF2B5EF4-FFF2-40B4-BE49-F238E27FC236}">
                  <a16:creationId xmlns:a16="http://schemas.microsoft.com/office/drawing/2014/main" id="{CD3B3D18-98CC-384B-85F3-6EB0BE5B729F}"/>
                </a:ext>
              </a:extLst>
            </p:cNvPr>
            <p:cNvGrpSpPr/>
            <p:nvPr/>
          </p:nvGrpSpPr>
          <p:grpSpPr>
            <a:xfrm>
              <a:off x="6458468" y="3239329"/>
              <a:ext cx="697169" cy="697169"/>
              <a:chOff x="4380616" y="3625656"/>
              <a:chExt cx="697169" cy="697169"/>
            </a:xfrm>
          </p:grpSpPr>
          <p:sp>
            <p:nvSpPr>
              <p:cNvPr id="136" name="Rounded Rectangle 58">
                <a:extLst>
                  <a:ext uri="{FF2B5EF4-FFF2-40B4-BE49-F238E27FC236}">
                    <a16:creationId xmlns:a16="http://schemas.microsoft.com/office/drawing/2014/main" id="{AB6BFF94-8771-225D-5823-C5A8F2ED0A6E}"/>
                  </a:ext>
                </a:extLst>
              </p:cNvPr>
              <p:cNvSpPr/>
              <p:nvPr/>
            </p:nvSpPr>
            <p:spPr>
              <a:xfrm>
                <a:off x="4380616" y="3625656"/>
                <a:ext cx="697169" cy="697169"/>
              </a:xfrm>
              <a:prstGeom prst="roundRect">
                <a:avLst>
                  <a:gd name="adj" fmla="val 8470"/>
                </a:avLst>
              </a:prstGeom>
              <a:gradFill>
                <a:gsLst>
                  <a:gs pos="100000">
                    <a:srgbClr val="00204D">
                      <a:alpha val="32000"/>
                      <a:lumMod val="12000"/>
                      <a:lumOff val="88000"/>
                    </a:srgbClr>
                  </a:gs>
                  <a:gs pos="0">
                    <a:srgbClr val="00204D">
                      <a:lumMod val="25000"/>
                      <a:lumOff val="75000"/>
                      <a:alpha val="37000"/>
                    </a:srgbClr>
                  </a:gs>
                </a:gsLst>
                <a:lin ang="5400000" scaled="1"/>
              </a:gradFill>
              <a:ln w="6350" cap="flat" cmpd="sng" algn="ctr">
                <a:solidFill>
                  <a:srgbClr val="FFFFFF">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pic>
            <p:nvPicPr>
              <p:cNvPr id="137" name="Picture 59">
                <a:extLst>
                  <a:ext uri="{FF2B5EF4-FFF2-40B4-BE49-F238E27FC236}">
                    <a16:creationId xmlns:a16="http://schemas.microsoft.com/office/drawing/2014/main" id="{02F20EAB-1716-1344-C3D5-9DE92794C162}"/>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483386" y="4033118"/>
                <a:ext cx="198255" cy="197587"/>
              </a:xfrm>
              <a:prstGeom prst="rect">
                <a:avLst/>
              </a:prstGeom>
            </p:spPr>
          </p:pic>
          <p:pic>
            <p:nvPicPr>
              <p:cNvPr id="138" name="Picture 60">
                <a:extLst>
                  <a:ext uri="{FF2B5EF4-FFF2-40B4-BE49-F238E27FC236}">
                    <a16:creationId xmlns:a16="http://schemas.microsoft.com/office/drawing/2014/main" id="{23140455-4BDE-89F3-236A-D82FD5BA9424}"/>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4751931" y="3696937"/>
                <a:ext cx="263817" cy="262929"/>
              </a:xfrm>
              <a:prstGeom prst="rect">
                <a:avLst/>
              </a:prstGeom>
            </p:spPr>
          </p:pic>
          <p:pic>
            <p:nvPicPr>
              <p:cNvPr id="139" name="Picture 61">
                <a:extLst>
                  <a:ext uri="{FF2B5EF4-FFF2-40B4-BE49-F238E27FC236}">
                    <a16:creationId xmlns:a16="http://schemas.microsoft.com/office/drawing/2014/main" id="{DDEE7908-DAD5-0A29-C1AB-59ECB0B51651}"/>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4484054" y="3746070"/>
                <a:ext cx="197587" cy="197587"/>
              </a:xfrm>
              <a:prstGeom prst="rect">
                <a:avLst/>
              </a:prstGeom>
            </p:spPr>
          </p:pic>
          <p:pic>
            <p:nvPicPr>
              <p:cNvPr id="140" name="Picture 62">
                <a:extLst>
                  <a:ext uri="{FF2B5EF4-FFF2-40B4-BE49-F238E27FC236}">
                    <a16:creationId xmlns:a16="http://schemas.microsoft.com/office/drawing/2014/main" id="{B5FA911E-061C-35A9-C0B6-2CE4E43E69E3}"/>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4727968" y="3960995"/>
                <a:ext cx="302979" cy="301959"/>
              </a:xfrm>
              <a:prstGeom prst="rect">
                <a:avLst/>
              </a:prstGeom>
            </p:spPr>
          </p:pic>
        </p:grpSp>
        <p:grpSp>
          <p:nvGrpSpPr>
            <p:cNvPr id="124" name="Group 46">
              <a:extLst>
                <a:ext uri="{FF2B5EF4-FFF2-40B4-BE49-F238E27FC236}">
                  <a16:creationId xmlns:a16="http://schemas.microsoft.com/office/drawing/2014/main" id="{A614AA7A-07CD-A012-29FB-4DCA566C5667}"/>
                </a:ext>
              </a:extLst>
            </p:cNvPr>
            <p:cNvGrpSpPr/>
            <p:nvPr/>
          </p:nvGrpSpPr>
          <p:grpSpPr>
            <a:xfrm>
              <a:off x="7223240" y="3239406"/>
              <a:ext cx="697169" cy="697169"/>
              <a:chOff x="4380616" y="3625656"/>
              <a:chExt cx="697169" cy="697169"/>
            </a:xfrm>
          </p:grpSpPr>
          <p:sp>
            <p:nvSpPr>
              <p:cNvPr id="131" name="Rounded Rectangle 53">
                <a:extLst>
                  <a:ext uri="{FF2B5EF4-FFF2-40B4-BE49-F238E27FC236}">
                    <a16:creationId xmlns:a16="http://schemas.microsoft.com/office/drawing/2014/main" id="{EE35E7B8-1DEA-382D-AC52-D016F285B60E}"/>
                  </a:ext>
                </a:extLst>
              </p:cNvPr>
              <p:cNvSpPr/>
              <p:nvPr/>
            </p:nvSpPr>
            <p:spPr>
              <a:xfrm>
                <a:off x="4380616" y="3625656"/>
                <a:ext cx="697169" cy="697169"/>
              </a:xfrm>
              <a:prstGeom prst="roundRect">
                <a:avLst>
                  <a:gd name="adj" fmla="val 8470"/>
                </a:avLst>
              </a:prstGeom>
              <a:gradFill>
                <a:gsLst>
                  <a:gs pos="100000">
                    <a:srgbClr val="00204D">
                      <a:alpha val="32000"/>
                      <a:lumMod val="12000"/>
                      <a:lumOff val="88000"/>
                    </a:srgbClr>
                  </a:gs>
                  <a:gs pos="0">
                    <a:srgbClr val="00204D">
                      <a:lumMod val="25000"/>
                      <a:lumOff val="75000"/>
                      <a:alpha val="37000"/>
                    </a:srgbClr>
                  </a:gs>
                </a:gsLst>
                <a:lin ang="5400000" scaled="1"/>
              </a:gradFill>
              <a:ln w="6350" cap="flat" cmpd="sng" algn="ctr">
                <a:solidFill>
                  <a:srgbClr val="FFFFFF">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pic>
            <p:nvPicPr>
              <p:cNvPr id="132" name="Picture 54">
                <a:extLst>
                  <a:ext uri="{FF2B5EF4-FFF2-40B4-BE49-F238E27FC236}">
                    <a16:creationId xmlns:a16="http://schemas.microsoft.com/office/drawing/2014/main" id="{CB13BF9E-A7A3-D648-9C93-F4AADC53FCE6}"/>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483386" y="4033118"/>
                <a:ext cx="198255" cy="197587"/>
              </a:xfrm>
              <a:prstGeom prst="rect">
                <a:avLst/>
              </a:prstGeom>
            </p:spPr>
          </p:pic>
          <p:pic>
            <p:nvPicPr>
              <p:cNvPr id="133" name="Picture 55">
                <a:extLst>
                  <a:ext uri="{FF2B5EF4-FFF2-40B4-BE49-F238E27FC236}">
                    <a16:creationId xmlns:a16="http://schemas.microsoft.com/office/drawing/2014/main" id="{AB135E99-5CE4-4D57-ADCE-B64F8E71987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4751931" y="3696937"/>
                <a:ext cx="263817" cy="262929"/>
              </a:xfrm>
              <a:prstGeom prst="rect">
                <a:avLst/>
              </a:prstGeom>
            </p:spPr>
          </p:pic>
          <p:pic>
            <p:nvPicPr>
              <p:cNvPr id="134" name="Picture 56">
                <a:extLst>
                  <a:ext uri="{FF2B5EF4-FFF2-40B4-BE49-F238E27FC236}">
                    <a16:creationId xmlns:a16="http://schemas.microsoft.com/office/drawing/2014/main" id="{9AAB5AF3-9668-B693-7F25-66D1DF7FF220}"/>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4484054" y="3746070"/>
                <a:ext cx="197587" cy="197587"/>
              </a:xfrm>
              <a:prstGeom prst="rect">
                <a:avLst/>
              </a:prstGeom>
            </p:spPr>
          </p:pic>
          <p:pic>
            <p:nvPicPr>
              <p:cNvPr id="135" name="Picture 57">
                <a:extLst>
                  <a:ext uri="{FF2B5EF4-FFF2-40B4-BE49-F238E27FC236}">
                    <a16:creationId xmlns:a16="http://schemas.microsoft.com/office/drawing/2014/main" id="{A56FE186-7B1B-C60E-0CF1-72AEF1106EC8}"/>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4727968" y="3960995"/>
                <a:ext cx="302979" cy="301959"/>
              </a:xfrm>
              <a:prstGeom prst="rect">
                <a:avLst/>
              </a:prstGeom>
            </p:spPr>
          </p:pic>
        </p:grpSp>
        <p:grpSp>
          <p:nvGrpSpPr>
            <p:cNvPr id="125" name="Group 47">
              <a:extLst>
                <a:ext uri="{FF2B5EF4-FFF2-40B4-BE49-F238E27FC236}">
                  <a16:creationId xmlns:a16="http://schemas.microsoft.com/office/drawing/2014/main" id="{2484EEE2-FFD2-4033-B113-74974C4F83C2}"/>
                </a:ext>
              </a:extLst>
            </p:cNvPr>
            <p:cNvGrpSpPr/>
            <p:nvPr/>
          </p:nvGrpSpPr>
          <p:grpSpPr>
            <a:xfrm>
              <a:off x="7988014" y="3239483"/>
              <a:ext cx="697169" cy="697169"/>
              <a:chOff x="4380616" y="3625656"/>
              <a:chExt cx="697169" cy="697169"/>
            </a:xfrm>
          </p:grpSpPr>
          <p:sp>
            <p:nvSpPr>
              <p:cNvPr id="126" name="Rounded Rectangle 48">
                <a:extLst>
                  <a:ext uri="{FF2B5EF4-FFF2-40B4-BE49-F238E27FC236}">
                    <a16:creationId xmlns:a16="http://schemas.microsoft.com/office/drawing/2014/main" id="{F330A4C0-AB59-B67E-10C1-2DD59673CE8C}"/>
                  </a:ext>
                </a:extLst>
              </p:cNvPr>
              <p:cNvSpPr/>
              <p:nvPr/>
            </p:nvSpPr>
            <p:spPr>
              <a:xfrm>
                <a:off x="4380616" y="3625656"/>
                <a:ext cx="697169" cy="697169"/>
              </a:xfrm>
              <a:prstGeom prst="roundRect">
                <a:avLst>
                  <a:gd name="adj" fmla="val 8470"/>
                </a:avLst>
              </a:prstGeom>
              <a:gradFill>
                <a:gsLst>
                  <a:gs pos="100000">
                    <a:srgbClr val="00204D">
                      <a:alpha val="32000"/>
                      <a:lumMod val="12000"/>
                      <a:lumOff val="88000"/>
                    </a:srgbClr>
                  </a:gs>
                  <a:gs pos="0">
                    <a:srgbClr val="00204D">
                      <a:lumMod val="25000"/>
                      <a:lumOff val="75000"/>
                      <a:alpha val="37000"/>
                    </a:srgbClr>
                  </a:gs>
                </a:gsLst>
                <a:lin ang="5400000" scaled="1"/>
              </a:gradFill>
              <a:ln w="6350" cap="flat" cmpd="sng" algn="ctr">
                <a:solidFill>
                  <a:srgbClr val="FFFFFF">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pic>
            <p:nvPicPr>
              <p:cNvPr id="127" name="Picture 49">
                <a:extLst>
                  <a:ext uri="{FF2B5EF4-FFF2-40B4-BE49-F238E27FC236}">
                    <a16:creationId xmlns:a16="http://schemas.microsoft.com/office/drawing/2014/main" id="{620B775D-D6D5-4E80-F94E-528A36D9348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483386" y="4033118"/>
                <a:ext cx="198255" cy="197587"/>
              </a:xfrm>
              <a:prstGeom prst="rect">
                <a:avLst/>
              </a:prstGeom>
            </p:spPr>
          </p:pic>
          <p:pic>
            <p:nvPicPr>
              <p:cNvPr id="128" name="Picture 50">
                <a:extLst>
                  <a:ext uri="{FF2B5EF4-FFF2-40B4-BE49-F238E27FC236}">
                    <a16:creationId xmlns:a16="http://schemas.microsoft.com/office/drawing/2014/main" id="{85CCB68B-3056-A0B7-3950-1B9B719B1581}"/>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4751931" y="3696937"/>
                <a:ext cx="263817" cy="262929"/>
              </a:xfrm>
              <a:prstGeom prst="rect">
                <a:avLst/>
              </a:prstGeom>
            </p:spPr>
          </p:pic>
          <p:pic>
            <p:nvPicPr>
              <p:cNvPr id="129" name="Picture 51">
                <a:extLst>
                  <a:ext uri="{FF2B5EF4-FFF2-40B4-BE49-F238E27FC236}">
                    <a16:creationId xmlns:a16="http://schemas.microsoft.com/office/drawing/2014/main" id="{AFA72449-66C5-81A5-825A-54B1F19F1FC7}"/>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4484054" y="3746070"/>
                <a:ext cx="197587" cy="197587"/>
              </a:xfrm>
              <a:prstGeom prst="rect">
                <a:avLst/>
              </a:prstGeom>
            </p:spPr>
          </p:pic>
          <p:pic>
            <p:nvPicPr>
              <p:cNvPr id="130" name="Picture 52">
                <a:extLst>
                  <a:ext uri="{FF2B5EF4-FFF2-40B4-BE49-F238E27FC236}">
                    <a16:creationId xmlns:a16="http://schemas.microsoft.com/office/drawing/2014/main" id="{7800B4E3-F994-4013-8B7C-9C05958EC64F}"/>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4727968" y="3960995"/>
                <a:ext cx="302979" cy="301959"/>
              </a:xfrm>
              <a:prstGeom prst="rect">
                <a:avLst/>
              </a:prstGeom>
            </p:spPr>
          </p:pic>
        </p:grpSp>
      </p:grpSp>
      <p:sp>
        <p:nvSpPr>
          <p:cNvPr id="156" name="Rectangle 155">
            <a:extLst>
              <a:ext uri="{FF2B5EF4-FFF2-40B4-BE49-F238E27FC236}">
                <a16:creationId xmlns:a16="http://schemas.microsoft.com/office/drawing/2014/main" id="{5598DC96-1218-2F19-6A8F-82374986C113}"/>
              </a:ext>
            </a:extLst>
          </p:cNvPr>
          <p:cNvSpPr/>
          <p:nvPr/>
        </p:nvSpPr>
        <p:spPr>
          <a:xfrm>
            <a:off x="396306" y="1243941"/>
            <a:ext cx="5629323"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s-ES" sz="1400" b="0" i="0" u="none" strike="noStrike" cap="none" normalizeH="0" baseline="0" noProof="0" dirty="0">
                <a:ln>
                  <a:noFill/>
                </a:ln>
                <a:solidFill>
                  <a:srgbClr val="005ABE"/>
                </a:solidFill>
                <a:uLnTx/>
                <a:uFillTx/>
                <a:latin typeface="Arial"/>
                <a:ea typeface="+mn-ea"/>
                <a:cs typeface="+mn-cs"/>
              </a:rPr>
              <a:t>Con el modelo predeterminado alojado por Acronis*, puede: </a:t>
            </a:r>
          </a:p>
        </p:txBody>
      </p:sp>
      <p:pic>
        <p:nvPicPr>
          <p:cNvPr id="157" name="Graphic 80">
            <a:extLst>
              <a:ext uri="{FF2B5EF4-FFF2-40B4-BE49-F238E27FC236}">
                <a16:creationId xmlns:a16="http://schemas.microsoft.com/office/drawing/2014/main" id="{B1C6983D-BA82-9803-0933-CECF10F4044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479154" y="2064314"/>
            <a:ext cx="658209" cy="139934"/>
          </a:xfrm>
          <a:prstGeom prst="rect">
            <a:avLst/>
          </a:prstGeom>
        </p:spPr>
      </p:pic>
    </p:spTree>
    <p:extLst>
      <p:ext uri="{BB962C8B-B14F-4D97-AF65-F5344CB8AC3E}">
        <p14:creationId xmlns:p14="http://schemas.microsoft.com/office/powerpoint/2010/main" val="1954428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botw-pd.s3.amazonaws.com/styles/logo-thumbnail/s3/122012/logo_sap.png?itok=_GxGvaiv">
            <a:extLst>
              <a:ext uri="{FF2B5EF4-FFF2-40B4-BE49-F238E27FC236}">
                <a16:creationId xmlns:a16="http://schemas.microsoft.com/office/drawing/2014/main" id="{D43A3E63-CB76-9C0D-E669-537DF3BD3BB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672188" y="2313166"/>
            <a:ext cx="459873" cy="4598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
            <a:extLst>
              <a:ext uri="{FF2B5EF4-FFF2-40B4-BE49-F238E27FC236}">
                <a16:creationId xmlns:a16="http://schemas.microsoft.com/office/drawing/2014/main" id="{2C2CBF1C-6BC4-BC92-AC34-7754749E16A3}"/>
              </a:ext>
            </a:extLst>
          </p:cNvPr>
          <p:cNvSpPr>
            <a:spLocks noGrp="1"/>
          </p:cNvSpPr>
          <p:nvPr>
            <p:ph type="body" sz="quarter" idx="12"/>
          </p:nvPr>
        </p:nvSpPr>
        <p:spPr>
          <a:xfrm>
            <a:off x="98425" y="-813859"/>
            <a:ext cx="1260000" cy="468000"/>
          </a:xfrm>
        </p:spPr>
        <p:txBody>
          <a:bodyPr/>
          <a:lstStyle/>
          <a:p>
            <a:endParaRPr lang="en-US" dirty="0"/>
          </a:p>
        </p:txBody>
      </p:sp>
      <p:sp>
        <p:nvSpPr>
          <p:cNvPr id="13" name="Text Placeholder 2">
            <a:extLst>
              <a:ext uri="{FF2B5EF4-FFF2-40B4-BE49-F238E27FC236}">
                <a16:creationId xmlns:a16="http://schemas.microsoft.com/office/drawing/2014/main" id="{F4AEFE1D-860E-DE85-5EAC-552E9C2AB721}"/>
              </a:ext>
            </a:extLst>
          </p:cNvPr>
          <p:cNvSpPr>
            <a:spLocks noGrp="1"/>
          </p:cNvSpPr>
          <p:nvPr>
            <p:ph type="body" sz="quarter" idx="13"/>
          </p:nvPr>
        </p:nvSpPr>
        <p:spPr>
          <a:xfrm>
            <a:off x="1379892" y="-813859"/>
            <a:ext cx="1260000" cy="468000"/>
          </a:xfrm>
        </p:spPr>
        <p:txBody>
          <a:bodyPr/>
          <a:lstStyle/>
          <a:p>
            <a:endParaRPr lang="en-US" dirty="0"/>
          </a:p>
        </p:txBody>
      </p:sp>
      <p:sp>
        <p:nvSpPr>
          <p:cNvPr id="14" name="Text Placeholder 3">
            <a:extLst>
              <a:ext uri="{FF2B5EF4-FFF2-40B4-BE49-F238E27FC236}">
                <a16:creationId xmlns:a16="http://schemas.microsoft.com/office/drawing/2014/main" id="{97D3C226-E5EE-C311-C588-B5076CB13D25}"/>
              </a:ext>
            </a:extLst>
          </p:cNvPr>
          <p:cNvSpPr>
            <a:spLocks noGrp="1"/>
          </p:cNvSpPr>
          <p:nvPr>
            <p:ph type="body" sz="quarter" idx="14"/>
          </p:nvPr>
        </p:nvSpPr>
        <p:spPr>
          <a:xfrm>
            <a:off x="2661359" y="-813859"/>
            <a:ext cx="1260000" cy="468000"/>
          </a:xfrm>
        </p:spPr>
        <p:txBody>
          <a:bodyPr/>
          <a:lstStyle/>
          <a:p>
            <a:endParaRPr lang="en-US" dirty="0"/>
          </a:p>
        </p:txBody>
      </p:sp>
      <p:sp>
        <p:nvSpPr>
          <p:cNvPr id="16" name="Text Placeholder 4">
            <a:extLst>
              <a:ext uri="{FF2B5EF4-FFF2-40B4-BE49-F238E27FC236}">
                <a16:creationId xmlns:a16="http://schemas.microsoft.com/office/drawing/2014/main" id="{D0F951CB-EC31-F517-0BEF-10B41F4B49A8}"/>
              </a:ext>
            </a:extLst>
          </p:cNvPr>
          <p:cNvSpPr>
            <a:spLocks noGrp="1"/>
          </p:cNvSpPr>
          <p:nvPr>
            <p:ph type="body" sz="quarter" idx="15"/>
          </p:nvPr>
        </p:nvSpPr>
        <p:spPr>
          <a:xfrm>
            <a:off x="3942826" y="-813859"/>
            <a:ext cx="1260000" cy="468000"/>
          </a:xfrm>
        </p:spPr>
        <p:txBody>
          <a:bodyPr/>
          <a:lstStyle/>
          <a:p>
            <a:endParaRPr lang="en-US" dirty="0"/>
          </a:p>
        </p:txBody>
      </p:sp>
      <p:sp>
        <p:nvSpPr>
          <p:cNvPr id="17" name="Text Placeholder 5">
            <a:extLst>
              <a:ext uri="{FF2B5EF4-FFF2-40B4-BE49-F238E27FC236}">
                <a16:creationId xmlns:a16="http://schemas.microsoft.com/office/drawing/2014/main" id="{36B3270C-C2CD-50A5-61DC-FC0D157C1FA2}"/>
              </a:ext>
            </a:extLst>
          </p:cNvPr>
          <p:cNvSpPr>
            <a:spLocks noGrp="1"/>
          </p:cNvSpPr>
          <p:nvPr>
            <p:ph type="body" sz="quarter" idx="16"/>
          </p:nvPr>
        </p:nvSpPr>
        <p:spPr>
          <a:xfrm>
            <a:off x="6505760" y="-813859"/>
            <a:ext cx="1260000" cy="468000"/>
          </a:xfrm>
        </p:spPr>
        <p:txBody>
          <a:bodyPr/>
          <a:lstStyle/>
          <a:p>
            <a:endParaRPr lang="en-US" dirty="0"/>
          </a:p>
        </p:txBody>
      </p:sp>
      <p:sp>
        <p:nvSpPr>
          <p:cNvPr id="18" name="Text Placeholder 6">
            <a:extLst>
              <a:ext uri="{FF2B5EF4-FFF2-40B4-BE49-F238E27FC236}">
                <a16:creationId xmlns:a16="http://schemas.microsoft.com/office/drawing/2014/main" id="{3E68335D-D177-8789-E396-6B9EAF2079FF}"/>
              </a:ext>
            </a:extLst>
          </p:cNvPr>
          <p:cNvSpPr>
            <a:spLocks noGrp="1"/>
          </p:cNvSpPr>
          <p:nvPr>
            <p:ph type="body" sz="quarter" idx="17"/>
          </p:nvPr>
        </p:nvSpPr>
        <p:spPr>
          <a:xfrm>
            <a:off x="7787230" y="-813859"/>
            <a:ext cx="1260000" cy="468000"/>
          </a:xfrm>
        </p:spPr>
        <p:txBody>
          <a:bodyPr/>
          <a:lstStyle/>
          <a:p>
            <a:endParaRPr lang="en-US" dirty="0"/>
          </a:p>
        </p:txBody>
      </p:sp>
      <p:sp>
        <p:nvSpPr>
          <p:cNvPr id="19" name="Text Placeholder 7">
            <a:extLst>
              <a:ext uri="{FF2B5EF4-FFF2-40B4-BE49-F238E27FC236}">
                <a16:creationId xmlns:a16="http://schemas.microsoft.com/office/drawing/2014/main" id="{B1BAE159-DEBD-3A16-632E-14D7D59E43BC}"/>
              </a:ext>
            </a:extLst>
          </p:cNvPr>
          <p:cNvSpPr>
            <a:spLocks noGrp="1"/>
          </p:cNvSpPr>
          <p:nvPr>
            <p:ph type="body" sz="quarter" idx="18"/>
          </p:nvPr>
        </p:nvSpPr>
        <p:spPr>
          <a:xfrm>
            <a:off x="5224293" y="-813859"/>
            <a:ext cx="1260000" cy="468000"/>
          </a:xfrm>
        </p:spPr>
        <p:txBody>
          <a:bodyPr/>
          <a:lstStyle/>
          <a:p>
            <a:endParaRPr lang="en-US" dirty="0"/>
          </a:p>
        </p:txBody>
      </p:sp>
      <p:sp>
        <p:nvSpPr>
          <p:cNvPr id="20" name="Title 1">
            <a:extLst>
              <a:ext uri="{FF2B5EF4-FFF2-40B4-BE49-F238E27FC236}">
                <a16:creationId xmlns:a16="http://schemas.microsoft.com/office/drawing/2014/main" id="{7E205E30-EFCE-1608-198F-703F22703660}"/>
              </a:ext>
            </a:extLst>
          </p:cNvPr>
          <p:cNvSpPr txBox="1">
            <a:spLocks/>
          </p:cNvSpPr>
          <p:nvPr/>
        </p:nvSpPr>
        <p:spPr>
          <a:xfrm>
            <a:off x="383606" y="237317"/>
            <a:ext cx="8365105" cy="892624"/>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800" b="1"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s-ES" sz="2400" b="1" i="0" u="none" strike="noStrike" cap="none" normalizeH="0" baseline="0" noProof="0" dirty="0">
                <a:ln>
                  <a:noFill/>
                </a:ln>
                <a:solidFill>
                  <a:schemeClr val="bg2"/>
                </a:solidFill>
                <a:uLnTx/>
                <a:uFillTx/>
                <a:latin typeface="Arial"/>
                <a:ea typeface="+mj-ea"/>
                <a:cs typeface="+mj-cs"/>
              </a:rPr>
              <a:t>Protección para más de 20 plataformas</a:t>
            </a:r>
            <a:br>
              <a:rPr kumimoji="0" lang="es-ES" sz="2400" b="1" i="0" u="none" strike="noStrike" cap="none" normalizeH="0" baseline="0" noProof="0" dirty="0">
                <a:ln>
                  <a:noFill/>
                </a:ln>
                <a:solidFill>
                  <a:schemeClr val="bg2"/>
                </a:solidFill>
                <a:uLnTx/>
                <a:uFillTx/>
                <a:latin typeface="Arial"/>
                <a:ea typeface="+mj-ea"/>
                <a:cs typeface="+mj-cs"/>
              </a:rPr>
            </a:br>
            <a:r>
              <a:rPr kumimoji="0" lang="es-ES" sz="2400" b="1" i="0" u="none" strike="noStrike" cap="none" normalizeH="0" baseline="0" noProof="0" dirty="0">
                <a:ln>
                  <a:noFill/>
                </a:ln>
                <a:solidFill>
                  <a:schemeClr val="bg2"/>
                </a:solidFill>
                <a:uLnTx/>
                <a:uFillTx/>
                <a:latin typeface="Arial"/>
                <a:ea typeface="+mj-ea"/>
                <a:cs typeface="+mj-cs"/>
              </a:rPr>
              <a:t>desde una sola consola</a:t>
            </a:r>
          </a:p>
        </p:txBody>
      </p:sp>
      <p:grpSp>
        <p:nvGrpSpPr>
          <p:cNvPr id="21" name="Group 122">
            <a:extLst>
              <a:ext uri="{FF2B5EF4-FFF2-40B4-BE49-F238E27FC236}">
                <a16:creationId xmlns:a16="http://schemas.microsoft.com/office/drawing/2014/main" id="{74468CC8-3F43-3F92-0C15-BCFFEF3247D6}"/>
              </a:ext>
            </a:extLst>
          </p:cNvPr>
          <p:cNvGrpSpPr/>
          <p:nvPr/>
        </p:nvGrpSpPr>
        <p:grpSpPr>
          <a:xfrm>
            <a:off x="226236" y="1028027"/>
            <a:ext cx="6460324" cy="1006855"/>
            <a:chOff x="253208" y="1959218"/>
            <a:chExt cx="5820931" cy="907205"/>
          </a:xfrm>
        </p:grpSpPr>
        <p:pic>
          <p:nvPicPr>
            <p:cNvPr id="22" name="Picture 123">
              <a:extLst>
                <a:ext uri="{FF2B5EF4-FFF2-40B4-BE49-F238E27FC236}">
                  <a16:creationId xmlns:a16="http://schemas.microsoft.com/office/drawing/2014/main" id="{053F2E1A-48CD-8C02-5FAC-78CE8B450F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3208" y="1959218"/>
              <a:ext cx="1298860" cy="477777"/>
            </a:xfrm>
            <a:prstGeom prst="rect">
              <a:avLst/>
            </a:prstGeom>
          </p:spPr>
        </p:pic>
        <p:sp>
          <p:nvSpPr>
            <p:cNvPr id="23" name="Rectangle 22">
              <a:extLst>
                <a:ext uri="{FF2B5EF4-FFF2-40B4-BE49-F238E27FC236}">
                  <a16:creationId xmlns:a16="http://schemas.microsoft.com/office/drawing/2014/main" id="{2BCF8B95-209F-B915-414E-6F3D37D715A5}"/>
                </a:ext>
              </a:extLst>
            </p:cNvPr>
            <p:cNvSpPr>
              <a:spLocks/>
            </p:cNvSpPr>
            <p:nvPr/>
          </p:nvSpPr>
          <p:spPr>
            <a:xfrm>
              <a:off x="390868" y="2437312"/>
              <a:ext cx="600495" cy="429111"/>
            </a:xfrm>
            <a:prstGeom prst="rect">
              <a:avLst/>
            </a:prstGeom>
            <a:solidFill>
              <a:srgbClr val="25BCFF"/>
            </a:solidFill>
            <a:ln w="12700" cap="flat" cmpd="sng" algn="ctr">
              <a:noFill/>
              <a:prstDash val="solid"/>
              <a:miter lim="800000"/>
            </a:ln>
            <a:effectLst/>
          </p:spPr>
          <p:txBody>
            <a:bodyPr spcFirstLastPara="0" vert="horz" wrap="square" lIns="65473" tIns="65473" rIns="65473" bIns="65473" numCol="1" spcCol="1270" anchor="ctr" anchorCtr="0">
              <a:noAutofit/>
            </a:bodyPr>
            <a:lstStyle/>
            <a:p>
              <a:pPr marL="0" marR="0" lvl="0" indent="0" algn="ctr" defTabSz="474121" rtl="0" eaLnBrk="1" fontAlgn="auto" latinLnBrk="0" hangingPunct="1">
                <a:lnSpc>
                  <a:spcPct val="90000"/>
                </a:lnSpc>
                <a:spcBef>
                  <a:spcPct val="0"/>
                </a:spcBef>
                <a:spcAft>
                  <a:spcPct val="35000"/>
                </a:spcAft>
                <a:buClrTx/>
                <a:buSzTx/>
                <a:buFontTx/>
                <a:buNone/>
                <a:tabLst/>
                <a:defRPr/>
              </a:pPr>
              <a:r>
                <a:rPr kumimoji="0" lang="es-ES" sz="800" b="1" i="0" u="none" strike="noStrike" cap="none" normalizeH="0" baseline="0" noProof="0" dirty="0">
                  <a:ln>
                    <a:noFill/>
                  </a:ln>
                  <a:solidFill>
                    <a:srgbClr val="FFFFFF"/>
                  </a:solidFill>
                  <a:uLnTx/>
                  <a:uFillTx/>
                  <a:latin typeface="Arial"/>
                  <a:ea typeface="+mn-ea"/>
                  <a:cs typeface="+mn-cs"/>
                </a:rPr>
                <a:t>Azure</a:t>
              </a:r>
            </a:p>
          </p:txBody>
        </p:sp>
        <p:sp>
          <p:nvSpPr>
            <p:cNvPr id="24" name="Rectangle 23">
              <a:extLst>
                <a:ext uri="{FF2B5EF4-FFF2-40B4-BE49-F238E27FC236}">
                  <a16:creationId xmlns:a16="http://schemas.microsoft.com/office/drawing/2014/main" id="{9586C2C6-B80B-ACF5-34D1-FBEC775507C6}"/>
                </a:ext>
              </a:extLst>
            </p:cNvPr>
            <p:cNvSpPr>
              <a:spLocks/>
            </p:cNvSpPr>
            <p:nvPr/>
          </p:nvSpPr>
          <p:spPr>
            <a:xfrm>
              <a:off x="1023921" y="2437312"/>
              <a:ext cx="600495" cy="429111"/>
            </a:xfrm>
            <a:prstGeom prst="rect">
              <a:avLst/>
            </a:prstGeom>
            <a:solidFill>
              <a:srgbClr val="00A4F0"/>
            </a:solidFill>
            <a:ln w="12700" cap="flat" cmpd="sng" algn="ctr">
              <a:noFill/>
              <a:prstDash val="solid"/>
              <a:miter lim="800000"/>
            </a:ln>
            <a:effectLst/>
          </p:spPr>
          <p:txBody>
            <a:bodyPr spcFirstLastPara="0" vert="horz" wrap="square" lIns="65473" tIns="65473" rIns="65473" bIns="65473" numCol="1" spcCol="1270" anchor="ctr" anchorCtr="0">
              <a:noAutofit/>
            </a:bodyPr>
            <a:lstStyle/>
            <a:p>
              <a:pPr marL="0" marR="0" lvl="0" indent="0" algn="ctr" defTabSz="474121" rtl="0" eaLnBrk="1" fontAlgn="auto" latinLnBrk="0" hangingPunct="1">
                <a:lnSpc>
                  <a:spcPct val="90000"/>
                </a:lnSpc>
                <a:spcBef>
                  <a:spcPct val="0"/>
                </a:spcBef>
                <a:spcAft>
                  <a:spcPct val="35000"/>
                </a:spcAft>
                <a:buClrTx/>
                <a:buSzTx/>
                <a:buFontTx/>
                <a:buNone/>
                <a:tabLst/>
                <a:defRPr/>
              </a:pPr>
              <a:r>
                <a:rPr kumimoji="0" lang="es-ES" sz="800" b="1" i="0" u="none" strike="noStrike" cap="none" normalizeH="0" baseline="0" noProof="0" dirty="0">
                  <a:ln>
                    <a:noFill/>
                  </a:ln>
                  <a:solidFill>
                    <a:srgbClr val="FFFFFF"/>
                  </a:solidFill>
                  <a:uLnTx/>
                  <a:uFillTx/>
                  <a:latin typeface="Arial"/>
                  <a:ea typeface="+mn-ea"/>
                  <a:cs typeface="+mn-cs"/>
                </a:rPr>
                <a:t>Windows Server</a:t>
              </a:r>
            </a:p>
          </p:txBody>
        </p:sp>
        <p:sp>
          <p:nvSpPr>
            <p:cNvPr id="25" name="Rectangle 24">
              <a:extLst>
                <a:ext uri="{FF2B5EF4-FFF2-40B4-BE49-F238E27FC236}">
                  <a16:creationId xmlns:a16="http://schemas.microsoft.com/office/drawing/2014/main" id="{6AABCC49-2987-7CE8-F9C8-3E7318BB083C}"/>
                </a:ext>
              </a:extLst>
            </p:cNvPr>
            <p:cNvSpPr>
              <a:spLocks/>
            </p:cNvSpPr>
            <p:nvPr/>
          </p:nvSpPr>
          <p:spPr>
            <a:xfrm>
              <a:off x="1657366" y="2437312"/>
              <a:ext cx="600495" cy="429111"/>
            </a:xfrm>
            <a:prstGeom prst="rect">
              <a:avLst/>
            </a:prstGeom>
            <a:solidFill>
              <a:srgbClr val="00A4F0"/>
            </a:solidFill>
            <a:ln w="12700" cap="flat" cmpd="sng" algn="ctr">
              <a:noFill/>
              <a:prstDash val="solid"/>
              <a:miter lim="800000"/>
            </a:ln>
            <a:effectLst/>
          </p:spPr>
          <p:txBody>
            <a:bodyPr spcFirstLastPara="0" vert="horz" wrap="square" lIns="65473" tIns="65473" rIns="65473" bIns="65473" numCol="1" spcCol="1270" anchor="ctr" anchorCtr="0">
              <a:noAutofit/>
            </a:bodyPr>
            <a:lstStyle/>
            <a:p>
              <a:pPr marL="0" marR="0" lvl="0" indent="0" algn="ctr" defTabSz="474121" rtl="0" eaLnBrk="1" fontAlgn="auto" latinLnBrk="0" hangingPunct="1">
                <a:lnSpc>
                  <a:spcPct val="90000"/>
                </a:lnSpc>
                <a:spcBef>
                  <a:spcPct val="0"/>
                </a:spcBef>
                <a:spcAft>
                  <a:spcPct val="35000"/>
                </a:spcAft>
                <a:buClrTx/>
                <a:buSzTx/>
                <a:buFontTx/>
                <a:buNone/>
                <a:tabLst/>
                <a:defRPr/>
              </a:pPr>
              <a:r>
                <a:rPr kumimoji="0" lang="es-ES" sz="800" b="1" i="0" u="none" strike="noStrike" cap="none" normalizeH="0" baseline="0" noProof="0" dirty="0">
                  <a:ln>
                    <a:noFill/>
                  </a:ln>
                  <a:solidFill>
                    <a:srgbClr val="FFFFFF"/>
                  </a:solidFill>
                  <a:uLnTx/>
                  <a:uFillTx/>
                  <a:latin typeface="Arial"/>
                  <a:ea typeface="+mn-ea"/>
                  <a:cs typeface="+mn-cs"/>
                </a:rPr>
                <a:t>PC Windows</a:t>
              </a:r>
            </a:p>
          </p:txBody>
        </p:sp>
        <p:sp>
          <p:nvSpPr>
            <p:cNvPr id="26" name="Rectangle 25">
              <a:extLst>
                <a:ext uri="{FF2B5EF4-FFF2-40B4-BE49-F238E27FC236}">
                  <a16:creationId xmlns:a16="http://schemas.microsoft.com/office/drawing/2014/main" id="{07CC02E2-A186-AF6E-89E4-549C74D0B7CF}"/>
                </a:ext>
              </a:extLst>
            </p:cNvPr>
            <p:cNvSpPr>
              <a:spLocks/>
            </p:cNvSpPr>
            <p:nvPr/>
          </p:nvSpPr>
          <p:spPr>
            <a:xfrm>
              <a:off x="2290811" y="2437312"/>
              <a:ext cx="600495" cy="429111"/>
            </a:xfrm>
            <a:prstGeom prst="rect">
              <a:avLst/>
            </a:prstGeom>
            <a:solidFill>
              <a:srgbClr val="00A4F0"/>
            </a:solidFill>
            <a:ln w="12700" cap="flat" cmpd="sng" algn="ctr">
              <a:noFill/>
              <a:prstDash val="solid"/>
              <a:miter lim="800000"/>
            </a:ln>
            <a:effectLst/>
          </p:spPr>
          <p:txBody>
            <a:bodyPr spcFirstLastPara="0" vert="horz" wrap="square" lIns="65473" tIns="65473" rIns="65473" bIns="65473" numCol="1" spcCol="1270" anchor="ctr" anchorCtr="0">
              <a:noAutofit/>
            </a:bodyPr>
            <a:lstStyle/>
            <a:p>
              <a:pPr marL="0" marR="0" lvl="0" indent="0" algn="ctr" defTabSz="474121" rtl="0" eaLnBrk="1" fontAlgn="auto" latinLnBrk="0" hangingPunct="1">
                <a:lnSpc>
                  <a:spcPct val="90000"/>
                </a:lnSpc>
                <a:spcBef>
                  <a:spcPct val="0"/>
                </a:spcBef>
                <a:spcAft>
                  <a:spcPct val="35000"/>
                </a:spcAft>
                <a:buClrTx/>
                <a:buSzTx/>
                <a:buFontTx/>
                <a:buNone/>
                <a:tabLst/>
                <a:defRPr/>
              </a:pPr>
              <a:r>
                <a:rPr kumimoji="0" lang="es-ES" sz="750" b="1" i="0" u="none" strike="noStrike" cap="none" normalizeH="0" baseline="0" noProof="0" dirty="0">
                  <a:ln>
                    <a:noFill/>
                  </a:ln>
                  <a:solidFill>
                    <a:srgbClr val="FFFFFF"/>
                  </a:solidFill>
                  <a:uLnTx/>
                  <a:uFillTx/>
                  <a:latin typeface="Arial"/>
                  <a:ea typeface="+mn-ea"/>
                  <a:cs typeface="+mn-cs"/>
                </a:rPr>
                <a:t>Exchange</a:t>
              </a:r>
            </a:p>
          </p:txBody>
        </p:sp>
        <p:sp>
          <p:nvSpPr>
            <p:cNvPr id="27" name="Rectangle 26">
              <a:extLst>
                <a:ext uri="{FF2B5EF4-FFF2-40B4-BE49-F238E27FC236}">
                  <a16:creationId xmlns:a16="http://schemas.microsoft.com/office/drawing/2014/main" id="{70024878-5BEC-F919-37B2-7FC948C1AE4C}"/>
                </a:ext>
              </a:extLst>
            </p:cNvPr>
            <p:cNvSpPr>
              <a:spLocks/>
            </p:cNvSpPr>
            <p:nvPr/>
          </p:nvSpPr>
          <p:spPr>
            <a:xfrm>
              <a:off x="2924257" y="2437312"/>
              <a:ext cx="600495" cy="429111"/>
            </a:xfrm>
            <a:prstGeom prst="rect">
              <a:avLst/>
            </a:prstGeom>
            <a:solidFill>
              <a:srgbClr val="00A4F0"/>
            </a:solidFill>
            <a:ln w="12700" cap="flat" cmpd="sng" algn="ctr">
              <a:noFill/>
              <a:prstDash val="solid"/>
              <a:miter lim="800000"/>
            </a:ln>
            <a:effectLst/>
          </p:spPr>
          <p:txBody>
            <a:bodyPr spcFirstLastPara="0" vert="horz" wrap="square" lIns="65473" tIns="65473" rIns="65473" bIns="65473" numCol="1" spcCol="1270" anchor="ctr" anchorCtr="0">
              <a:noAutofit/>
            </a:bodyPr>
            <a:lstStyle/>
            <a:p>
              <a:pPr marL="0" marR="0" lvl="0" indent="0" algn="ctr" defTabSz="474121" rtl="0" eaLnBrk="1" fontAlgn="auto" latinLnBrk="0" hangingPunct="1">
                <a:lnSpc>
                  <a:spcPct val="90000"/>
                </a:lnSpc>
                <a:spcBef>
                  <a:spcPct val="0"/>
                </a:spcBef>
                <a:spcAft>
                  <a:spcPct val="35000"/>
                </a:spcAft>
                <a:buClrTx/>
                <a:buSzTx/>
                <a:buFontTx/>
                <a:buNone/>
                <a:tabLst/>
                <a:defRPr/>
              </a:pPr>
              <a:r>
                <a:rPr kumimoji="0" lang="es-ES" sz="800" b="1" i="0" u="none" strike="noStrike" cap="none" normalizeH="0" baseline="0" noProof="0" dirty="0">
                  <a:ln>
                    <a:noFill/>
                  </a:ln>
                  <a:solidFill>
                    <a:srgbClr val="FFFFFF"/>
                  </a:solidFill>
                  <a:uLnTx/>
                  <a:uFillTx/>
                  <a:latin typeface="Arial"/>
                  <a:ea typeface="+mn-ea"/>
                  <a:cs typeface="+mn-cs"/>
                </a:rPr>
                <a:t>SQL Server</a:t>
              </a:r>
            </a:p>
          </p:txBody>
        </p:sp>
        <p:cxnSp>
          <p:nvCxnSpPr>
            <p:cNvPr id="28" name="Straight Connector 129">
              <a:extLst>
                <a:ext uri="{FF2B5EF4-FFF2-40B4-BE49-F238E27FC236}">
                  <a16:creationId xmlns:a16="http://schemas.microsoft.com/office/drawing/2014/main" id="{F985C2BF-2A95-44A8-3BE0-BC8A7391C778}"/>
                </a:ext>
              </a:extLst>
            </p:cNvPr>
            <p:cNvCxnSpPr>
              <a:cxnSpLocks/>
            </p:cNvCxnSpPr>
            <p:nvPr/>
          </p:nvCxnSpPr>
          <p:spPr>
            <a:xfrm>
              <a:off x="384758" y="2384706"/>
              <a:ext cx="5689381" cy="0"/>
            </a:xfrm>
            <a:prstGeom prst="line">
              <a:avLst/>
            </a:prstGeom>
            <a:noFill/>
            <a:ln w="22225" cap="flat" cmpd="sng" algn="ctr">
              <a:solidFill>
                <a:srgbClr val="00A4F1"/>
              </a:solidFill>
              <a:prstDash val="solid"/>
              <a:miter lim="800000"/>
            </a:ln>
            <a:effectLst/>
          </p:spPr>
        </p:cxnSp>
        <p:sp>
          <p:nvSpPr>
            <p:cNvPr id="29" name="Rectangle 28">
              <a:extLst>
                <a:ext uri="{FF2B5EF4-FFF2-40B4-BE49-F238E27FC236}">
                  <a16:creationId xmlns:a16="http://schemas.microsoft.com/office/drawing/2014/main" id="{03C09CB9-1E77-F08D-4609-F68BDBFC0C9C}"/>
                </a:ext>
              </a:extLst>
            </p:cNvPr>
            <p:cNvSpPr>
              <a:spLocks/>
            </p:cNvSpPr>
            <p:nvPr/>
          </p:nvSpPr>
          <p:spPr>
            <a:xfrm>
              <a:off x="3557703" y="2437312"/>
              <a:ext cx="600495" cy="429111"/>
            </a:xfrm>
            <a:prstGeom prst="rect">
              <a:avLst/>
            </a:prstGeom>
            <a:solidFill>
              <a:srgbClr val="00A4F0"/>
            </a:solidFill>
            <a:ln w="12700" cap="flat" cmpd="sng" algn="ctr">
              <a:noFill/>
              <a:prstDash val="solid"/>
              <a:miter lim="800000"/>
            </a:ln>
            <a:effectLst/>
          </p:spPr>
          <p:txBody>
            <a:bodyPr spcFirstLastPara="0" vert="horz" wrap="square" lIns="65473" tIns="65473" rIns="65473" bIns="65473" numCol="1" spcCol="1270" anchor="ctr" anchorCtr="0">
              <a:noAutofit/>
            </a:bodyPr>
            <a:lstStyle/>
            <a:p>
              <a:pPr marL="0" marR="0" lvl="0" indent="0" algn="ctr" defTabSz="474121" rtl="0" eaLnBrk="1" fontAlgn="auto" latinLnBrk="0" hangingPunct="1">
                <a:lnSpc>
                  <a:spcPct val="90000"/>
                </a:lnSpc>
                <a:spcBef>
                  <a:spcPct val="0"/>
                </a:spcBef>
                <a:spcAft>
                  <a:spcPct val="35000"/>
                </a:spcAft>
                <a:buClrTx/>
                <a:buSzTx/>
                <a:buFontTx/>
                <a:buNone/>
                <a:tabLst/>
                <a:defRPr/>
              </a:pPr>
              <a:r>
                <a:rPr kumimoji="0" lang="es-ES" sz="800" b="1" i="0" u="none" strike="noStrike" cap="none" normalizeH="0" baseline="0" noProof="0" dirty="0">
                  <a:ln>
                    <a:noFill/>
                  </a:ln>
                  <a:solidFill>
                    <a:srgbClr val="FFFFFF"/>
                  </a:solidFill>
                  <a:uLnTx/>
                  <a:uFillTx/>
                  <a:latin typeface="Arial"/>
                  <a:ea typeface="+mn-ea"/>
                  <a:cs typeface="+mn-cs"/>
                </a:rPr>
                <a:t>Share</a:t>
              </a:r>
              <a:br>
                <a:rPr kumimoji="0" lang="es-ES" sz="800" b="1" i="0" u="none" strike="noStrike" cap="none" normalizeH="0" baseline="0" noProof="0" dirty="0">
                  <a:ln>
                    <a:noFill/>
                  </a:ln>
                  <a:solidFill>
                    <a:srgbClr val="FFFFFF"/>
                  </a:solidFill>
                  <a:uLnTx/>
                  <a:uFillTx/>
                  <a:latin typeface="Arial"/>
                  <a:ea typeface="+mn-ea"/>
                  <a:cs typeface="+mn-cs"/>
                </a:rPr>
              </a:br>
              <a:r>
                <a:rPr kumimoji="0" lang="es-ES" sz="800" b="1" i="0" u="none" strike="noStrike" cap="none" normalizeH="0" baseline="0" noProof="0" dirty="0">
                  <a:ln>
                    <a:noFill/>
                  </a:ln>
                  <a:solidFill>
                    <a:srgbClr val="FFFFFF"/>
                  </a:solidFill>
                  <a:uLnTx/>
                  <a:uFillTx/>
                  <a:latin typeface="Arial"/>
                  <a:ea typeface="+mn-ea"/>
                  <a:cs typeface="+mn-cs"/>
                </a:rPr>
                <a:t>Point</a:t>
              </a:r>
            </a:p>
          </p:txBody>
        </p:sp>
        <p:sp>
          <p:nvSpPr>
            <p:cNvPr id="30" name="Rectangle 29">
              <a:extLst>
                <a:ext uri="{FF2B5EF4-FFF2-40B4-BE49-F238E27FC236}">
                  <a16:creationId xmlns:a16="http://schemas.microsoft.com/office/drawing/2014/main" id="{2E18EB06-2CA5-3893-52EA-4EA8451F6F2B}"/>
                </a:ext>
              </a:extLst>
            </p:cNvPr>
            <p:cNvSpPr>
              <a:spLocks/>
            </p:cNvSpPr>
            <p:nvPr/>
          </p:nvSpPr>
          <p:spPr>
            <a:xfrm>
              <a:off x="4207147" y="2437312"/>
              <a:ext cx="600495" cy="429111"/>
            </a:xfrm>
            <a:prstGeom prst="rect">
              <a:avLst/>
            </a:prstGeom>
            <a:solidFill>
              <a:srgbClr val="00A4F0"/>
            </a:solidFill>
            <a:ln w="12700" cap="flat" cmpd="sng" algn="ctr">
              <a:noFill/>
              <a:prstDash val="solid"/>
              <a:miter lim="800000"/>
            </a:ln>
            <a:effectLst/>
          </p:spPr>
          <p:txBody>
            <a:bodyPr spcFirstLastPara="0" vert="horz" wrap="square" lIns="65473" tIns="65473" rIns="65473" bIns="65473" numCol="1" spcCol="1270" anchor="ctr" anchorCtr="0">
              <a:noAutofit/>
            </a:bodyPr>
            <a:lstStyle/>
            <a:p>
              <a:pPr marL="0" marR="0" lvl="0" indent="0" algn="ctr" defTabSz="474121" rtl="0" eaLnBrk="1" fontAlgn="auto" latinLnBrk="0" hangingPunct="1">
                <a:lnSpc>
                  <a:spcPct val="90000"/>
                </a:lnSpc>
                <a:spcBef>
                  <a:spcPct val="0"/>
                </a:spcBef>
                <a:spcAft>
                  <a:spcPct val="35000"/>
                </a:spcAft>
                <a:buClrTx/>
                <a:buSzTx/>
                <a:buFontTx/>
                <a:buNone/>
                <a:tabLst/>
                <a:defRPr/>
              </a:pPr>
              <a:r>
                <a:rPr kumimoji="0" lang="es-ES" sz="800" b="1" i="0" u="none" strike="noStrike" cap="none" normalizeH="0" baseline="0" noProof="0" dirty="0">
                  <a:ln>
                    <a:noFill/>
                  </a:ln>
                  <a:solidFill>
                    <a:srgbClr val="FFFFFF"/>
                  </a:solidFill>
                  <a:uLnTx/>
                  <a:uFillTx/>
                  <a:latin typeface="Arial"/>
                  <a:ea typeface="+mn-ea"/>
                  <a:cs typeface="+mn-cs"/>
                </a:rPr>
                <a:t>Active Directory</a:t>
              </a:r>
            </a:p>
          </p:txBody>
        </p:sp>
        <p:sp>
          <p:nvSpPr>
            <p:cNvPr id="31" name="Rectangle 30">
              <a:extLst>
                <a:ext uri="{FF2B5EF4-FFF2-40B4-BE49-F238E27FC236}">
                  <a16:creationId xmlns:a16="http://schemas.microsoft.com/office/drawing/2014/main" id="{F064978E-1667-9AC6-D7A7-1C5B8ABD5A85}"/>
                </a:ext>
              </a:extLst>
            </p:cNvPr>
            <p:cNvSpPr>
              <a:spLocks/>
            </p:cNvSpPr>
            <p:nvPr/>
          </p:nvSpPr>
          <p:spPr>
            <a:xfrm>
              <a:off x="4834582" y="2437312"/>
              <a:ext cx="606113" cy="429111"/>
            </a:xfrm>
            <a:prstGeom prst="rect">
              <a:avLst/>
            </a:prstGeom>
            <a:solidFill>
              <a:srgbClr val="25BCFF"/>
            </a:solidFill>
            <a:ln w="12700" cap="flat" cmpd="sng" algn="ctr">
              <a:noFill/>
              <a:prstDash val="solid"/>
              <a:miter lim="800000"/>
            </a:ln>
            <a:effectLst/>
          </p:spPr>
          <p:txBody>
            <a:bodyPr spcFirstLastPara="0" vert="horz" wrap="square" lIns="65473" tIns="65473" rIns="65473" bIns="65473" numCol="1" spcCol="1270" anchor="ctr" anchorCtr="0">
              <a:noAutofit/>
            </a:bodyPr>
            <a:lstStyle/>
            <a:p>
              <a:pPr marL="0" marR="0" lvl="0" indent="0" algn="ctr" defTabSz="474121" rtl="0" eaLnBrk="1" fontAlgn="auto" latinLnBrk="0" hangingPunct="1">
                <a:lnSpc>
                  <a:spcPct val="90000"/>
                </a:lnSpc>
                <a:spcBef>
                  <a:spcPct val="0"/>
                </a:spcBef>
                <a:spcAft>
                  <a:spcPct val="35000"/>
                </a:spcAft>
                <a:buClrTx/>
                <a:buSzTx/>
                <a:buFontTx/>
                <a:buNone/>
                <a:tabLst/>
                <a:defRPr/>
              </a:pPr>
              <a:r>
                <a:rPr kumimoji="0" lang="es-ES" sz="800" b="1" i="0" u="none" strike="noStrike" cap="none" normalizeH="0" baseline="0" noProof="0" dirty="0">
                  <a:ln>
                    <a:noFill/>
                  </a:ln>
                  <a:solidFill>
                    <a:srgbClr val="FFFFFF"/>
                  </a:solidFill>
                  <a:uLnTx/>
                  <a:uFillTx/>
                  <a:latin typeface="Arial"/>
                  <a:ea typeface="+mn-ea"/>
                  <a:cs typeface="+mn-cs"/>
                </a:rPr>
                <a:t>Hyper-V</a:t>
              </a:r>
            </a:p>
          </p:txBody>
        </p:sp>
        <p:sp>
          <p:nvSpPr>
            <p:cNvPr id="64" name="Rectangle 63">
              <a:extLst>
                <a:ext uri="{FF2B5EF4-FFF2-40B4-BE49-F238E27FC236}">
                  <a16:creationId xmlns:a16="http://schemas.microsoft.com/office/drawing/2014/main" id="{9E788FF8-A7AE-C6EB-45B2-49DA922BAC80}"/>
                </a:ext>
              </a:extLst>
            </p:cNvPr>
            <p:cNvSpPr>
              <a:spLocks/>
            </p:cNvSpPr>
            <p:nvPr/>
          </p:nvSpPr>
          <p:spPr>
            <a:xfrm>
              <a:off x="5473644" y="2437312"/>
              <a:ext cx="600495" cy="429111"/>
            </a:xfrm>
            <a:prstGeom prst="rect">
              <a:avLst/>
            </a:prstGeom>
            <a:solidFill>
              <a:srgbClr val="011F4D">
                <a:lumMod val="75000"/>
                <a:lumOff val="25000"/>
              </a:srgbClr>
            </a:solidFill>
            <a:ln w="12700" cap="flat" cmpd="sng" algn="ctr">
              <a:noFill/>
              <a:prstDash val="solid"/>
              <a:miter lim="800000"/>
            </a:ln>
            <a:effectLst/>
          </p:spPr>
          <p:txBody>
            <a:bodyPr spcFirstLastPara="0" vert="horz" wrap="square" lIns="65473" tIns="65473" rIns="65473" bIns="65473" numCol="1" spcCol="1270" anchor="ctr" anchorCtr="0">
              <a:noAutofit/>
            </a:bodyPr>
            <a:lstStyle/>
            <a:p>
              <a:pPr marL="0" marR="0" lvl="0" indent="0" algn="ctr" defTabSz="474121" rtl="0" eaLnBrk="1" fontAlgn="auto" latinLnBrk="0" hangingPunct="1">
                <a:lnSpc>
                  <a:spcPct val="90000"/>
                </a:lnSpc>
                <a:spcBef>
                  <a:spcPct val="0"/>
                </a:spcBef>
                <a:spcAft>
                  <a:spcPct val="35000"/>
                </a:spcAft>
                <a:buClrTx/>
                <a:buSzTx/>
                <a:buFontTx/>
                <a:buNone/>
                <a:tabLst/>
                <a:defRPr/>
              </a:pPr>
              <a:r>
                <a:rPr kumimoji="0" lang="es-ES" sz="800" b="1" i="0" u="none" strike="noStrike" cap="none" normalizeH="0" baseline="0" noProof="0" dirty="0">
                  <a:ln>
                    <a:noFill/>
                  </a:ln>
                  <a:solidFill>
                    <a:srgbClr val="FFFFFF"/>
                  </a:solidFill>
                  <a:uLnTx/>
                  <a:uFillTx/>
                  <a:latin typeface="Arial"/>
                  <a:ea typeface="+mn-ea"/>
                  <a:cs typeface="+mn-cs"/>
                </a:rPr>
                <a:t>Microsoft 365</a:t>
              </a:r>
            </a:p>
          </p:txBody>
        </p:sp>
      </p:grpSp>
      <p:pic>
        <p:nvPicPr>
          <p:cNvPr id="65" name="Picture 135">
            <a:extLst>
              <a:ext uri="{FF2B5EF4-FFF2-40B4-BE49-F238E27FC236}">
                <a16:creationId xmlns:a16="http://schemas.microsoft.com/office/drawing/2014/main" id="{F7629E4C-E203-8E64-822A-5607E7DE270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62412" y="2322255"/>
            <a:ext cx="295215" cy="365027"/>
          </a:xfrm>
          <a:prstGeom prst="rect">
            <a:avLst/>
          </a:prstGeom>
        </p:spPr>
      </p:pic>
      <p:sp>
        <p:nvSpPr>
          <p:cNvPr id="66" name="Rectangle 65">
            <a:extLst>
              <a:ext uri="{FF2B5EF4-FFF2-40B4-BE49-F238E27FC236}">
                <a16:creationId xmlns:a16="http://schemas.microsoft.com/office/drawing/2014/main" id="{F73E5058-217C-75F2-991C-FEDE2046AE90}"/>
              </a:ext>
            </a:extLst>
          </p:cNvPr>
          <p:cNvSpPr>
            <a:spLocks/>
          </p:cNvSpPr>
          <p:nvPr/>
        </p:nvSpPr>
        <p:spPr>
          <a:xfrm>
            <a:off x="1782652" y="2829042"/>
            <a:ext cx="648950" cy="476040"/>
          </a:xfrm>
          <a:prstGeom prst="rect">
            <a:avLst/>
          </a:prstGeom>
          <a:solidFill>
            <a:srgbClr val="ABB7BE"/>
          </a:solidFill>
          <a:ln w="12700" cap="flat" cmpd="sng" algn="ctr">
            <a:noFill/>
            <a:prstDash val="solid"/>
            <a:miter lim="800000"/>
          </a:ln>
          <a:effectLst/>
        </p:spPr>
        <p:txBody>
          <a:bodyPr spcFirstLastPara="0" vert="horz" wrap="square" lIns="65473" tIns="65473" rIns="65473" bIns="65473" numCol="1" spcCol="1270" anchor="ctr" anchorCtr="0">
            <a:noAutofit/>
          </a:bodyPr>
          <a:lstStyle/>
          <a:p>
            <a:pPr marL="0" marR="0" lvl="0" indent="0" algn="ctr" defTabSz="474121" rtl="0" eaLnBrk="1" fontAlgn="auto" latinLnBrk="0" hangingPunct="1">
              <a:lnSpc>
                <a:spcPct val="90000"/>
              </a:lnSpc>
              <a:spcBef>
                <a:spcPct val="0"/>
              </a:spcBef>
              <a:spcAft>
                <a:spcPct val="35000"/>
              </a:spcAft>
              <a:buClrTx/>
              <a:buSzTx/>
              <a:buFontTx/>
              <a:buNone/>
              <a:tabLst/>
              <a:defRPr/>
            </a:pPr>
            <a:r>
              <a:rPr kumimoji="0" lang="es-ES" sz="800" b="1" i="0" u="none" strike="noStrike" cap="none" normalizeH="0" baseline="0" noProof="0" dirty="0">
                <a:ln>
                  <a:noFill/>
                </a:ln>
                <a:solidFill>
                  <a:srgbClr val="FFFFFF"/>
                </a:solidFill>
                <a:uLnTx/>
                <a:uFillTx/>
                <a:latin typeface="Arial"/>
                <a:ea typeface="+mn-ea"/>
                <a:cs typeface="+mn-cs"/>
              </a:rPr>
              <a:t>Mac</a:t>
            </a:r>
          </a:p>
        </p:txBody>
      </p:sp>
      <p:sp>
        <p:nvSpPr>
          <p:cNvPr id="78" name="Rectangle 77">
            <a:extLst>
              <a:ext uri="{FF2B5EF4-FFF2-40B4-BE49-F238E27FC236}">
                <a16:creationId xmlns:a16="http://schemas.microsoft.com/office/drawing/2014/main" id="{5C445DF4-34D1-AA94-FA8B-14741111D1E8}"/>
              </a:ext>
            </a:extLst>
          </p:cNvPr>
          <p:cNvSpPr>
            <a:spLocks/>
          </p:cNvSpPr>
          <p:nvPr/>
        </p:nvSpPr>
        <p:spPr>
          <a:xfrm>
            <a:off x="3188921" y="2829042"/>
            <a:ext cx="648950" cy="476040"/>
          </a:xfrm>
          <a:prstGeom prst="rect">
            <a:avLst/>
          </a:prstGeom>
          <a:solidFill>
            <a:srgbClr val="ABB7BE"/>
          </a:solidFill>
          <a:ln w="12700" cap="flat" cmpd="sng" algn="ctr">
            <a:noFill/>
            <a:prstDash val="solid"/>
            <a:miter lim="800000"/>
          </a:ln>
          <a:effectLst/>
        </p:spPr>
        <p:txBody>
          <a:bodyPr spcFirstLastPara="0" vert="horz" wrap="square" lIns="65473" tIns="65473" rIns="65473" bIns="65473" numCol="1" spcCol="1270" anchor="ctr" anchorCtr="0">
            <a:noAutofit/>
          </a:bodyPr>
          <a:lstStyle/>
          <a:p>
            <a:pPr marL="0" marR="0" lvl="0" indent="0" algn="ctr" defTabSz="474121" rtl="0" eaLnBrk="1" fontAlgn="auto" latinLnBrk="0" hangingPunct="1">
              <a:lnSpc>
                <a:spcPct val="90000"/>
              </a:lnSpc>
              <a:spcBef>
                <a:spcPct val="0"/>
              </a:spcBef>
              <a:spcAft>
                <a:spcPct val="35000"/>
              </a:spcAft>
              <a:buClrTx/>
              <a:buSzTx/>
              <a:buFontTx/>
              <a:buNone/>
              <a:tabLst/>
              <a:defRPr/>
            </a:pPr>
            <a:r>
              <a:rPr kumimoji="0" lang="es-ES" sz="800" b="1" i="0" u="none" strike="noStrike" cap="none" normalizeH="0" baseline="0" noProof="0" dirty="0">
                <a:ln>
                  <a:noFill/>
                </a:ln>
                <a:solidFill>
                  <a:srgbClr val="FFFFFF"/>
                </a:solidFill>
                <a:uLnTx/>
                <a:uFillTx/>
                <a:latin typeface="Arial"/>
                <a:ea typeface="+mn-ea"/>
                <a:cs typeface="+mn-cs"/>
              </a:rPr>
              <a:t>iPad</a:t>
            </a:r>
          </a:p>
        </p:txBody>
      </p:sp>
      <p:sp>
        <p:nvSpPr>
          <p:cNvPr id="79" name="Rectangle 78">
            <a:extLst>
              <a:ext uri="{FF2B5EF4-FFF2-40B4-BE49-F238E27FC236}">
                <a16:creationId xmlns:a16="http://schemas.microsoft.com/office/drawing/2014/main" id="{6549EDD4-774B-F435-C6FF-8D8F32D10B39}"/>
              </a:ext>
            </a:extLst>
          </p:cNvPr>
          <p:cNvSpPr>
            <a:spLocks/>
          </p:cNvSpPr>
          <p:nvPr/>
        </p:nvSpPr>
        <p:spPr>
          <a:xfrm>
            <a:off x="2485786" y="2829042"/>
            <a:ext cx="648950" cy="476040"/>
          </a:xfrm>
          <a:prstGeom prst="rect">
            <a:avLst/>
          </a:prstGeom>
          <a:solidFill>
            <a:srgbClr val="ABB7BE"/>
          </a:solidFill>
          <a:ln w="12700" cap="flat" cmpd="sng" algn="ctr">
            <a:noFill/>
            <a:prstDash val="solid"/>
            <a:miter lim="800000"/>
          </a:ln>
          <a:effectLst/>
        </p:spPr>
        <p:txBody>
          <a:bodyPr spcFirstLastPara="0" vert="horz" wrap="square" lIns="65473" tIns="65473" rIns="65473" bIns="65473" numCol="1" spcCol="1270" anchor="ctr" anchorCtr="0">
            <a:noAutofit/>
          </a:bodyPr>
          <a:lstStyle/>
          <a:p>
            <a:pPr marL="0" marR="0" lvl="0" indent="0" algn="ctr" defTabSz="474121" rtl="0" eaLnBrk="1" fontAlgn="auto" latinLnBrk="0" hangingPunct="1">
              <a:lnSpc>
                <a:spcPct val="90000"/>
              </a:lnSpc>
              <a:spcBef>
                <a:spcPct val="0"/>
              </a:spcBef>
              <a:spcAft>
                <a:spcPct val="35000"/>
              </a:spcAft>
              <a:buClrTx/>
              <a:buSzTx/>
              <a:buFontTx/>
              <a:buNone/>
              <a:tabLst/>
              <a:defRPr/>
            </a:pPr>
            <a:r>
              <a:rPr kumimoji="0" lang="es-ES" sz="800" b="1" i="0" u="none" strike="noStrike" cap="none" normalizeH="0" baseline="0" noProof="0" dirty="0">
                <a:ln>
                  <a:noFill/>
                </a:ln>
                <a:solidFill>
                  <a:srgbClr val="FFFFFF"/>
                </a:solidFill>
                <a:uLnTx/>
                <a:uFillTx/>
                <a:latin typeface="Arial"/>
                <a:ea typeface="+mn-ea"/>
                <a:cs typeface="+mn-cs"/>
              </a:rPr>
              <a:t>iPhone</a:t>
            </a:r>
          </a:p>
        </p:txBody>
      </p:sp>
      <p:cxnSp>
        <p:nvCxnSpPr>
          <p:cNvPr id="80" name="Straight Connector 139">
            <a:extLst>
              <a:ext uri="{FF2B5EF4-FFF2-40B4-BE49-F238E27FC236}">
                <a16:creationId xmlns:a16="http://schemas.microsoft.com/office/drawing/2014/main" id="{7343F192-385D-6D86-499E-E84C8F074C7F}"/>
              </a:ext>
            </a:extLst>
          </p:cNvPr>
          <p:cNvCxnSpPr>
            <a:cxnSpLocks/>
          </p:cNvCxnSpPr>
          <p:nvPr/>
        </p:nvCxnSpPr>
        <p:spPr>
          <a:xfrm>
            <a:off x="1782435" y="2773725"/>
            <a:ext cx="2055438" cy="0"/>
          </a:xfrm>
          <a:prstGeom prst="line">
            <a:avLst/>
          </a:prstGeom>
          <a:noFill/>
          <a:ln w="22225" cap="flat" cmpd="sng" algn="ctr">
            <a:solidFill>
              <a:srgbClr val="ABB7BE"/>
            </a:solidFill>
            <a:prstDash val="solid"/>
            <a:miter lim="800000"/>
          </a:ln>
          <a:effectLst/>
        </p:spPr>
      </p:cxnSp>
      <p:pic>
        <p:nvPicPr>
          <p:cNvPr id="81" name="Picture 140">
            <a:extLst>
              <a:ext uri="{FF2B5EF4-FFF2-40B4-BE49-F238E27FC236}">
                <a16:creationId xmlns:a16="http://schemas.microsoft.com/office/drawing/2014/main" id="{B2B58A9A-5AC6-FABA-235D-EA40EF98EFD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4284" y="2307024"/>
            <a:ext cx="341034" cy="404091"/>
          </a:xfrm>
          <a:prstGeom prst="rect">
            <a:avLst/>
          </a:prstGeom>
        </p:spPr>
      </p:pic>
      <p:sp>
        <p:nvSpPr>
          <p:cNvPr id="82" name="Rectangle 81">
            <a:extLst>
              <a:ext uri="{FF2B5EF4-FFF2-40B4-BE49-F238E27FC236}">
                <a16:creationId xmlns:a16="http://schemas.microsoft.com/office/drawing/2014/main" id="{7F56B4F6-AD8B-FBC4-7FF3-AAC79AFCF26E}"/>
              </a:ext>
            </a:extLst>
          </p:cNvPr>
          <p:cNvSpPr>
            <a:spLocks/>
          </p:cNvSpPr>
          <p:nvPr/>
        </p:nvSpPr>
        <p:spPr>
          <a:xfrm>
            <a:off x="1079518" y="2829042"/>
            <a:ext cx="648950" cy="476040"/>
          </a:xfrm>
          <a:prstGeom prst="rect">
            <a:avLst/>
          </a:prstGeom>
          <a:solidFill>
            <a:srgbClr val="F6BE0A"/>
          </a:solidFill>
          <a:ln w="12700" cap="flat" cmpd="sng" algn="ctr">
            <a:noFill/>
            <a:prstDash val="solid"/>
            <a:miter lim="800000"/>
          </a:ln>
          <a:effectLst/>
        </p:spPr>
        <p:txBody>
          <a:bodyPr spcFirstLastPara="0" vert="horz" wrap="square" lIns="65473" tIns="65473" rIns="65473" bIns="65473" numCol="1" spcCol="1270" anchor="ctr" anchorCtr="0">
            <a:noAutofit/>
          </a:bodyPr>
          <a:lstStyle/>
          <a:p>
            <a:pPr marL="0" marR="0" lvl="0" indent="0" algn="ctr" defTabSz="474121" rtl="0" eaLnBrk="1" fontAlgn="auto" latinLnBrk="0" hangingPunct="1">
              <a:lnSpc>
                <a:spcPct val="90000"/>
              </a:lnSpc>
              <a:spcBef>
                <a:spcPct val="0"/>
              </a:spcBef>
              <a:spcAft>
                <a:spcPct val="35000"/>
              </a:spcAft>
              <a:buClrTx/>
              <a:buSzTx/>
              <a:buFontTx/>
              <a:buNone/>
              <a:tabLst/>
              <a:defRPr/>
            </a:pPr>
            <a:r>
              <a:rPr kumimoji="0" lang="es-ES" sz="800" b="1" i="0" u="none" strike="noStrike" cap="none" normalizeH="0" baseline="0" noProof="0" dirty="0">
                <a:ln>
                  <a:noFill/>
                </a:ln>
                <a:solidFill>
                  <a:srgbClr val="FFFFFF"/>
                </a:solidFill>
                <a:uLnTx/>
                <a:uFillTx/>
                <a:latin typeface="Arial"/>
                <a:ea typeface="+mn-ea"/>
                <a:cs typeface="+mn-cs"/>
              </a:rPr>
              <a:t>Servidor Linux</a:t>
            </a:r>
          </a:p>
        </p:txBody>
      </p:sp>
      <p:cxnSp>
        <p:nvCxnSpPr>
          <p:cNvPr id="83" name="Straight Connector 142">
            <a:extLst>
              <a:ext uri="{FF2B5EF4-FFF2-40B4-BE49-F238E27FC236}">
                <a16:creationId xmlns:a16="http://schemas.microsoft.com/office/drawing/2014/main" id="{4F4BE325-FA2E-0FE2-5E3B-349A16EFD34E}"/>
              </a:ext>
            </a:extLst>
          </p:cNvPr>
          <p:cNvCxnSpPr>
            <a:cxnSpLocks/>
          </p:cNvCxnSpPr>
          <p:nvPr/>
        </p:nvCxnSpPr>
        <p:spPr>
          <a:xfrm>
            <a:off x="1071952" y="2773725"/>
            <a:ext cx="648950" cy="0"/>
          </a:xfrm>
          <a:prstGeom prst="line">
            <a:avLst/>
          </a:prstGeom>
          <a:noFill/>
          <a:ln w="22225" cap="flat" cmpd="sng" algn="ctr">
            <a:solidFill>
              <a:srgbClr val="F6BE0A"/>
            </a:solidFill>
            <a:prstDash val="solid"/>
            <a:miter lim="800000"/>
          </a:ln>
          <a:effectLst/>
        </p:spPr>
      </p:cxnSp>
      <p:pic>
        <p:nvPicPr>
          <p:cNvPr id="84" name="Picture 143">
            <a:extLst>
              <a:ext uri="{FF2B5EF4-FFF2-40B4-BE49-F238E27FC236}">
                <a16:creationId xmlns:a16="http://schemas.microsoft.com/office/drawing/2014/main" id="{D7A46AF4-4F63-73BE-2138-77571C9835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14677" y="2307160"/>
            <a:ext cx="404483" cy="404483"/>
          </a:xfrm>
          <a:prstGeom prst="rect">
            <a:avLst/>
          </a:prstGeom>
        </p:spPr>
      </p:pic>
      <p:sp>
        <p:nvSpPr>
          <p:cNvPr id="85" name="Rectangle 84">
            <a:extLst>
              <a:ext uri="{FF2B5EF4-FFF2-40B4-BE49-F238E27FC236}">
                <a16:creationId xmlns:a16="http://schemas.microsoft.com/office/drawing/2014/main" id="{B7F5AEFC-8766-ECB7-7B18-20F2C0EC99B9}"/>
              </a:ext>
            </a:extLst>
          </p:cNvPr>
          <p:cNvSpPr>
            <a:spLocks/>
          </p:cNvSpPr>
          <p:nvPr/>
        </p:nvSpPr>
        <p:spPr>
          <a:xfrm>
            <a:off x="3892990" y="2829569"/>
            <a:ext cx="648950" cy="476040"/>
          </a:xfrm>
          <a:prstGeom prst="rect">
            <a:avLst/>
          </a:prstGeom>
          <a:solidFill>
            <a:srgbClr val="99CC00"/>
          </a:solidFill>
          <a:ln w="12700" cap="flat" cmpd="sng" algn="ctr">
            <a:noFill/>
            <a:prstDash val="solid"/>
            <a:miter lim="800000"/>
          </a:ln>
          <a:effectLst/>
        </p:spPr>
        <p:txBody>
          <a:bodyPr spcFirstLastPara="0" vert="horz" wrap="square" lIns="65473" tIns="65473" rIns="65473" bIns="65473" numCol="1" spcCol="1270" anchor="ctr" anchorCtr="0">
            <a:noAutofit/>
          </a:bodyPr>
          <a:lstStyle/>
          <a:p>
            <a:pPr marL="0" marR="0" lvl="0" indent="0" algn="ctr" defTabSz="474121" rtl="0" eaLnBrk="1" fontAlgn="auto" latinLnBrk="0" hangingPunct="1">
              <a:lnSpc>
                <a:spcPct val="90000"/>
              </a:lnSpc>
              <a:spcBef>
                <a:spcPct val="0"/>
              </a:spcBef>
              <a:spcAft>
                <a:spcPct val="35000"/>
              </a:spcAft>
              <a:buClrTx/>
              <a:buSzTx/>
              <a:buFontTx/>
              <a:buNone/>
              <a:tabLst/>
              <a:defRPr/>
            </a:pPr>
            <a:r>
              <a:rPr kumimoji="0" lang="es-ES" sz="800" b="1" i="0" u="none" strike="noStrike" cap="none" normalizeH="0" baseline="0" noProof="0" dirty="0">
                <a:ln>
                  <a:noFill/>
                </a:ln>
                <a:solidFill>
                  <a:srgbClr val="FFFFFF"/>
                </a:solidFill>
                <a:uLnTx/>
                <a:uFillTx/>
                <a:latin typeface="Arial"/>
                <a:ea typeface="+mn-ea"/>
                <a:cs typeface="+mn-cs"/>
              </a:rPr>
              <a:t>Android</a:t>
            </a:r>
          </a:p>
        </p:txBody>
      </p:sp>
      <p:cxnSp>
        <p:nvCxnSpPr>
          <p:cNvPr id="86" name="Straight Connector 145">
            <a:extLst>
              <a:ext uri="{FF2B5EF4-FFF2-40B4-BE49-F238E27FC236}">
                <a16:creationId xmlns:a16="http://schemas.microsoft.com/office/drawing/2014/main" id="{0001DD78-7F16-E9AA-AF0F-669A348BA555}"/>
              </a:ext>
            </a:extLst>
          </p:cNvPr>
          <p:cNvCxnSpPr>
            <a:cxnSpLocks/>
          </p:cNvCxnSpPr>
          <p:nvPr/>
        </p:nvCxnSpPr>
        <p:spPr>
          <a:xfrm>
            <a:off x="3892443" y="2773725"/>
            <a:ext cx="648950" cy="0"/>
          </a:xfrm>
          <a:prstGeom prst="line">
            <a:avLst/>
          </a:prstGeom>
          <a:noFill/>
          <a:ln w="22225" cap="flat" cmpd="sng" algn="ctr">
            <a:solidFill>
              <a:srgbClr val="99CC00"/>
            </a:solidFill>
            <a:prstDash val="solid"/>
            <a:miter lim="800000"/>
          </a:ln>
          <a:effectLst/>
        </p:spPr>
      </p:cxnSp>
      <p:sp>
        <p:nvSpPr>
          <p:cNvPr id="87" name="Rectangle 86">
            <a:extLst>
              <a:ext uri="{FF2B5EF4-FFF2-40B4-BE49-F238E27FC236}">
                <a16:creationId xmlns:a16="http://schemas.microsoft.com/office/drawing/2014/main" id="{606980EE-E610-40BE-0F3F-85FBF6F53C46}"/>
              </a:ext>
            </a:extLst>
          </p:cNvPr>
          <p:cNvSpPr>
            <a:spLocks/>
          </p:cNvSpPr>
          <p:nvPr/>
        </p:nvSpPr>
        <p:spPr>
          <a:xfrm>
            <a:off x="376382" y="2829042"/>
            <a:ext cx="648950" cy="476040"/>
          </a:xfrm>
          <a:prstGeom prst="rect">
            <a:avLst/>
          </a:prstGeom>
          <a:solidFill>
            <a:srgbClr val="00204D"/>
          </a:solidFill>
          <a:ln w="12700" cap="flat" cmpd="sng" algn="ctr">
            <a:noFill/>
            <a:prstDash val="solid"/>
            <a:miter lim="800000"/>
          </a:ln>
          <a:effectLst/>
        </p:spPr>
        <p:txBody>
          <a:bodyPr spcFirstLastPara="0" vert="horz" wrap="square" lIns="65473" tIns="65473" rIns="65473" bIns="65473" numCol="1" spcCol="1270" anchor="ctr" anchorCtr="0">
            <a:noAutofit/>
          </a:bodyPr>
          <a:lstStyle/>
          <a:p>
            <a:pPr marL="0" marR="0" lvl="0" indent="0" algn="ctr" defTabSz="474121" rtl="0" eaLnBrk="1" fontAlgn="auto" latinLnBrk="0" hangingPunct="1">
              <a:lnSpc>
                <a:spcPct val="90000"/>
              </a:lnSpc>
              <a:spcBef>
                <a:spcPct val="0"/>
              </a:spcBef>
              <a:spcAft>
                <a:spcPct val="35000"/>
              </a:spcAft>
              <a:buClrTx/>
              <a:buSzTx/>
              <a:buFontTx/>
              <a:buNone/>
              <a:tabLst/>
              <a:defRPr/>
            </a:pPr>
            <a:r>
              <a:rPr kumimoji="0" lang="es-ES" sz="800" b="1" i="0" u="none" strike="noStrike" cap="none" normalizeH="0" baseline="0" noProof="0" dirty="0">
                <a:ln>
                  <a:noFill/>
                </a:ln>
                <a:solidFill>
                  <a:srgbClr val="FFFFFF"/>
                </a:solidFill>
                <a:uLnTx/>
                <a:uFillTx/>
                <a:latin typeface="Arial"/>
                <a:ea typeface="+mn-ea"/>
                <a:cs typeface="+mn-cs"/>
              </a:rPr>
              <a:t>Amazon EC2</a:t>
            </a:r>
          </a:p>
        </p:txBody>
      </p:sp>
      <p:pic>
        <p:nvPicPr>
          <p:cNvPr id="88" name="Picture 147">
            <a:extLst>
              <a:ext uri="{FF2B5EF4-FFF2-40B4-BE49-F238E27FC236}">
                <a16:creationId xmlns:a16="http://schemas.microsoft.com/office/drawing/2014/main" id="{574FB013-7E3C-018A-988C-3CBCA22C35F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8929" y="2278788"/>
            <a:ext cx="472654" cy="472653"/>
          </a:xfrm>
          <a:prstGeom prst="rect">
            <a:avLst/>
          </a:prstGeom>
        </p:spPr>
      </p:pic>
      <p:cxnSp>
        <p:nvCxnSpPr>
          <p:cNvPr id="89" name="Straight Connector 148">
            <a:extLst>
              <a:ext uri="{FF2B5EF4-FFF2-40B4-BE49-F238E27FC236}">
                <a16:creationId xmlns:a16="http://schemas.microsoft.com/office/drawing/2014/main" id="{517B8B1B-5F2E-8EA8-1182-6AB2A24119CC}"/>
              </a:ext>
            </a:extLst>
          </p:cNvPr>
          <p:cNvCxnSpPr>
            <a:cxnSpLocks/>
          </p:cNvCxnSpPr>
          <p:nvPr/>
        </p:nvCxnSpPr>
        <p:spPr>
          <a:xfrm>
            <a:off x="376382" y="2773725"/>
            <a:ext cx="648950" cy="0"/>
          </a:xfrm>
          <a:prstGeom prst="line">
            <a:avLst/>
          </a:prstGeom>
          <a:noFill/>
          <a:ln w="22225" cap="flat" cmpd="sng" algn="ctr">
            <a:solidFill>
              <a:srgbClr val="001F4D"/>
            </a:solidFill>
            <a:prstDash val="solid"/>
            <a:miter lim="800000"/>
          </a:ln>
          <a:effectLst/>
        </p:spPr>
      </p:cxnSp>
      <p:pic>
        <p:nvPicPr>
          <p:cNvPr id="90" name="Picture 150">
            <a:extLst>
              <a:ext uri="{FF2B5EF4-FFF2-40B4-BE49-F238E27FC236}">
                <a16:creationId xmlns:a16="http://schemas.microsoft.com/office/drawing/2014/main" id="{F89592F8-0518-629D-53CB-42BBB471140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36477" y="3635308"/>
            <a:ext cx="325297" cy="325295"/>
          </a:xfrm>
          <a:prstGeom prst="rect">
            <a:avLst/>
          </a:prstGeom>
        </p:spPr>
      </p:pic>
      <p:sp>
        <p:nvSpPr>
          <p:cNvPr id="91" name="Rectangle 90">
            <a:extLst>
              <a:ext uri="{FF2B5EF4-FFF2-40B4-BE49-F238E27FC236}">
                <a16:creationId xmlns:a16="http://schemas.microsoft.com/office/drawing/2014/main" id="{2A77590F-E29C-5BA5-2592-97F7E9C96840}"/>
              </a:ext>
            </a:extLst>
          </p:cNvPr>
          <p:cNvSpPr>
            <a:spLocks/>
          </p:cNvSpPr>
          <p:nvPr/>
        </p:nvSpPr>
        <p:spPr>
          <a:xfrm>
            <a:off x="375305" y="4078527"/>
            <a:ext cx="648950" cy="476246"/>
          </a:xfrm>
          <a:prstGeom prst="rect">
            <a:avLst/>
          </a:prstGeom>
          <a:solidFill>
            <a:srgbClr val="FE7413"/>
          </a:solidFill>
          <a:ln w="12700" cap="flat" cmpd="sng" algn="ctr">
            <a:noFill/>
            <a:prstDash val="solid"/>
            <a:miter lim="800000"/>
          </a:ln>
          <a:effectLst/>
        </p:spPr>
        <p:txBody>
          <a:bodyPr spcFirstLastPara="0" vert="horz" wrap="square" lIns="36000" tIns="65473" rIns="36000" bIns="65473" numCol="1" spcCol="1270" anchor="ctr" anchorCtr="0">
            <a:noAutofit/>
          </a:bodyPr>
          <a:lstStyle/>
          <a:p>
            <a:pPr marL="0" marR="0" lvl="0" indent="0" algn="ctr" defTabSz="474121" rtl="0" eaLnBrk="1" fontAlgn="auto" latinLnBrk="0" hangingPunct="1">
              <a:lnSpc>
                <a:spcPct val="90000"/>
              </a:lnSpc>
              <a:spcBef>
                <a:spcPct val="0"/>
              </a:spcBef>
              <a:spcAft>
                <a:spcPct val="35000"/>
              </a:spcAft>
              <a:buClrTx/>
              <a:buSzTx/>
              <a:buFontTx/>
              <a:buNone/>
              <a:tabLst/>
              <a:defRPr/>
            </a:pPr>
            <a:r>
              <a:rPr kumimoji="0" lang="es-ES" sz="800" b="1" i="0" u="none" strike="noStrike" cap="none" normalizeH="0" baseline="0" noProof="0" dirty="0">
                <a:ln>
                  <a:noFill/>
                </a:ln>
                <a:solidFill>
                  <a:srgbClr val="FFFFFF"/>
                </a:solidFill>
                <a:uLnTx/>
                <a:uFillTx/>
                <a:latin typeface="Arial"/>
                <a:ea typeface="+mn-ea"/>
                <a:cs typeface="+mn-cs"/>
              </a:rPr>
              <a:t>VMware vSphere</a:t>
            </a:r>
          </a:p>
        </p:txBody>
      </p:sp>
      <p:cxnSp>
        <p:nvCxnSpPr>
          <p:cNvPr id="92" name="Straight Connector 152">
            <a:extLst>
              <a:ext uri="{FF2B5EF4-FFF2-40B4-BE49-F238E27FC236}">
                <a16:creationId xmlns:a16="http://schemas.microsoft.com/office/drawing/2014/main" id="{40C5E40F-F89F-E16B-0DF2-11FC457B282B}"/>
              </a:ext>
            </a:extLst>
          </p:cNvPr>
          <p:cNvCxnSpPr>
            <a:cxnSpLocks/>
          </p:cNvCxnSpPr>
          <p:nvPr/>
        </p:nvCxnSpPr>
        <p:spPr>
          <a:xfrm>
            <a:off x="374649" y="4024798"/>
            <a:ext cx="648950" cy="0"/>
          </a:xfrm>
          <a:prstGeom prst="line">
            <a:avLst/>
          </a:prstGeom>
          <a:noFill/>
          <a:ln w="22225" cap="flat" cmpd="sng" algn="ctr">
            <a:solidFill>
              <a:srgbClr val="FF7411"/>
            </a:solidFill>
            <a:prstDash val="solid"/>
            <a:miter lim="800000"/>
          </a:ln>
          <a:effectLst/>
        </p:spPr>
      </p:cxnSp>
      <p:pic>
        <p:nvPicPr>
          <p:cNvPr id="93" name="Picture 2" descr="Image result for red hat enterprise virtualization">
            <a:extLst>
              <a:ext uri="{FF2B5EF4-FFF2-40B4-BE49-F238E27FC236}">
                <a16:creationId xmlns:a16="http://schemas.microsoft.com/office/drawing/2014/main" id="{93A515E6-4CE2-9E13-CC10-AED0001A4FB2}"/>
              </a:ext>
            </a:extLst>
          </p:cNvPr>
          <p:cNvPicPr>
            <a:picLocks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646951" y="3636127"/>
            <a:ext cx="324474" cy="324474"/>
          </a:xfrm>
          <a:prstGeom prst="rect">
            <a:avLst/>
          </a:prstGeom>
          <a:noFill/>
          <a:extLst>
            <a:ext uri="{909E8E84-426E-40DD-AFC4-6F175D3DCCD1}">
              <a14:hiddenFill xmlns:a14="http://schemas.microsoft.com/office/drawing/2010/main">
                <a:solidFill>
                  <a:srgbClr val="FFFFFF"/>
                </a:solidFill>
              </a14:hiddenFill>
            </a:ext>
          </a:extLst>
        </p:spPr>
      </p:pic>
      <p:sp>
        <p:nvSpPr>
          <p:cNvPr id="94" name="Rectangle 93">
            <a:extLst>
              <a:ext uri="{FF2B5EF4-FFF2-40B4-BE49-F238E27FC236}">
                <a16:creationId xmlns:a16="http://schemas.microsoft.com/office/drawing/2014/main" id="{E89B19A9-F1F4-6CD5-74E6-62577EDB6273}"/>
              </a:ext>
            </a:extLst>
          </p:cNvPr>
          <p:cNvSpPr>
            <a:spLocks/>
          </p:cNvSpPr>
          <p:nvPr/>
        </p:nvSpPr>
        <p:spPr>
          <a:xfrm>
            <a:off x="2488750" y="4078527"/>
            <a:ext cx="648950" cy="472835"/>
          </a:xfrm>
          <a:prstGeom prst="rect">
            <a:avLst/>
          </a:prstGeom>
          <a:solidFill>
            <a:srgbClr val="880000"/>
          </a:solidFill>
          <a:ln w="12700" cap="flat" cmpd="sng" algn="ctr">
            <a:noFill/>
            <a:prstDash val="solid"/>
            <a:miter lim="800000"/>
          </a:ln>
          <a:effectLst/>
        </p:spPr>
        <p:txBody>
          <a:bodyPr spcFirstLastPara="0" vert="horz" wrap="square" lIns="36000" tIns="65473" rIns="36000" bIns="65473" numCol="1" spcCol="1270" anchor="ctr" anchorCtr="0">
            <a:noAutofit/>
          </a:bodyPr>
          <a:lstStyle/>
          <a:p>
            <a:pPr marL="0" marR="0" lvl="0" indent="0" algn="ctr" defTabSz="474121" rtl="0" eaLnBrk="1" fontAlgn="auto" latinLnBrk="0" hangingPunct="1">
              <a:lnSpc>
                <a:spcPct val="90000"/>
              </a:lnSpc>
              <a:spcBef>
                <a:spcPct val="0"/>
              </a:spcBef>
              <a:spcAft>
                <a:spcPct val="35000"/>
              </a:spcAft>
              <a:buClrTx/>
              <a:buSzTx/>
              <a:buFontTx/>
              <a:buNone/>
              <a:tabLst/>
              <a:defRPr/>
            </a:pPr>
            <a:r>
              <a:rPr kumimoji="0" lang="es-ES" sz="800" b="1" i="0" u="none" strike="noStrike" cap="none" normalizeH="0" baseline="0" noProof="0" dirty="0">
                <a:ln>
                  <a:noFill/>
                </a:ln>
                <a:solidFill>
                  <a:srgbClr val="FFFFFF"/>
                </a:solidFill>
                <a:uLnTx/>
                <a:uFillTx/>
                <a:latin typeface="Arial"/>
                <a:ea typeface="+mn-ea"/>
                <a:cs typeface="+mn-cs"/>
              </a:rPr>
              <a:t>Red Hat </a:t>
            </a:r>
            <a:r>
              <a:rPr kumimoji="0" lang="es-ES" sz="700" b="0" i="0" u="none" strike="noStrike" cap="none" normalizeH="0" baseline="0" noProof="0" dirty="0">
                <a:ln>
                  <a:noFill/>
                </a:ln>
                <a:solidFill>
                  <a:srgbClr val="FFFFFF"/>
                </a:solidFill>
                <a:uLnTx/>
                <a:uFillTx/>
                <a:latin typeface="Arial Narrow" panose="020B0606020202030204" pitchFamily="34" charset="0"/>
                <a:ea typeface="+mn-ea"/>
                <a:cs typeface="+mn-cs"/>
              </a:rPr>
              <a:t>Virtualization</a:t>
            </a:r>
          </a:p>
        </p:txBody>
      </p:sp>
      <p:cxnSp>
        <p:nvCxnSpPr>
          <p:cNvPr id="95" name="Straight Connector 158">
            <a:extLst>
              <a:ext uri="{FF2B5EF4-FFF2-40B4-BE49-F238E27FC236}">
                <a16:creationId xmlns:a16="http://schemas.microsoft.com/office/drawing/2014/main" id="{D66F0989-F07D-F50C-3CBB-88405B20C113}"/>
              </a:ext>
            </a:extLst>
          </p:cNvPr>
          <p:cNvCxnSpPr>
            <a:cxnSpLocks/>
          </p:cNvCxnSpPr>
          <p:nvPr/>
        </p:nvCxnSpPr>
        <p:spPr>
          <a:xfrm>
            <a:off x="2488750" y="4024798"/>
            <a:ext cx="648950" cy="0"/>
          </a:xfrm>
          <a:prstGeom prst="line">
            <a:avLst/>
          </a:prstGeom>
          <a:noFill/>
          <a:ln w="22225" cap="flat" cmpd="sng" algn="ctr">
            <a:solidFill>
              <a:srgbClr val="880000"/>
            </a:solidFill>
            <a:prstDash val="solid"/>
            <a:miter lim="800000"/>
          </a:ln>
          <a:effectLst/>
        </p:spPr>
      </p:cxnSp>
      <p:pic>
        <p:nvPicPr>
          <p:cNvPr id="96" name="Picture 4" descr="Image result for linux kvm logo png">
            <a:extLst>
              <a:ext uri="{FF2B5EF4-FFF2-40B4-BE49-F238E27FC236}">
                <a16:creationId xmlns:a16="http://schemas.microsoft.com/office/drawing/2014/main" id="{30CD8451-F434-C573-04C7-DE120BAF7639}"/>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351158" y="3636127"/>
            <a:ext cx="324474" cy="324474"/>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B55B4EDF-A52C-7C72-8368-775B1081291B}"/>
              </a:ext>
            </a:extLst>
          </p:cNvPr>
          <p:cNvSpPr>
            <a:spLocks/>
          </p:cNvSpPr>
          <p:nvPr/>
        </p:nvSpPr>
        <p:spPr>
          <a:xfrm>
            <a:off x="3193865" y="4078527"/>
            <a:ext cx="648950" cy="476246"/>
          </a:xfrm>
          <a:prstGeom prst="rect">
            <a:avLst/>
          </a:prstGeom>
          <a:solidFill>
            <a:srgbClr val="64B408"/>
          </a:solidFill>
          <a:ln w="12700" cap="flat" cmpd="sng" algn="ctr">
            <a:noFill/>
            <a:prstDash val="solid"/>
            <a:miter lim="800000"/>
          </a:ln>
          <a:effectLst/>
        </p:spPr>
        <p:txBody>
          <a:bodyPr spcFirstLastPara="0" vert="horz" wrap="square" lIns="36000" tIns="65473" rIns="36000" bIns="65473" numCol="1" spcCol="1270" anchor="ctr" anchorCtr="0">
            <a:noAutofit/>
          </a:bodyPr>
          <a:lstStyle/>
          <a:p>
            <a:pPr marL="0" marR="0" lvl="0" indent="0" algn="ctr" defTabSz="474121" rtl="0" eaLnBrk="1" fontAlgn="auto" latinLnBrk="0" hangingPunct="1">
              <a:lnSpc>
                <a:spcPct val="90000"/>
              </a:lnSpc>
              <a:spcBef>
                <a:spcPct val="0"/>
              </a:spcBef>
              <a:spcAft>
                <a:spcPct val="35000"/>
              </a:spcAft>
              <a:buClrTx/>
              <a:buSzTx/>
              <a:buFontTx/>
              <a:buNone/>
              <a:tabLst/>
              <a:defRPr/>
            </a:pPr>
            <a:r>
              <a:rPr kumimoji="0" lang="es-ES" sz="800" b="1" i="0" u="none" strike="noStrike" cap="none" normalizeH="0" baseline="0" noProof="0" dirty="0">
                <a:ln>
                  <a:noFill/>
                </a:ln>
                <a:solidFill>
                  <a:srgbClr val="FFFFFF"/>
                </a:solidFill>
                <a:uLnTx/>
                <a:uFillTx/>
                <a:latin typeface="Arial"/>
                <a:ea typeface="+mn-ea"/>
                <a:cs typeface="+mn-cs"/>
              </a:rPr>
              <a:t>Linux</a:t>
            </a:r>
            <a:br>
              <a:rPr kumimoji="0" lang="es-ES" sz="800" b="1" i="0" u="none" strike="noStrike" cap="none" normalizeH="0" baseline="0" noProof="0" dirty="0">
                <a:ln>
                  <a:noFill/>
                </a:ln>
                <a:solidFill>
                  <a:srgbClr val="FFFFFF"/>
                </a:solidFill>
                <a:uLnTx/>
                <a:uFillTx/>
                <a:latin typeface="Arial"/>
                <a:ea typeface="+mn-ea"/>
                <a:cs typeface="+mn-cs"/>
              </a:rPr>
            </a:br>
            <a:r>
              <a:rPr kumimoji="0" lang="es-ES" sz="800" b="1" i="0" u="none" strike="noStrike" cap="none" normalizeH="0" baseline="0" noProof="0" dirty="0">
                <a:ln>
                  <a:noFill/>
                </a:ln>
                <a:solidFill>
                  <a:srgbClr val="FFFFFF"/>
                </a:solidFill>
                <a:uLnTx/>
                <a:uFillTx/>
                <a:latin typeface="Arial"/>
                <a:ea typeface="+mn-ea"/>
                <a:cs typeface="+mn-cs"/>
              </a:rPr>
              <a:t>KVM</a:t>
            </a:r>
          </a:p>
        </p:txBody>
      </p:sp>
      <p:cxnSp>
        <p:nvCxnSpPr>
          <p:cNvPr id="98" name="Straight Connector 161">
            <a:extLst>
              <a:ext uri="{FF2B5EF4-FFF2-40B4-BE49-F238E27FC236}">
                <a16:creationId xmlns:a16="http://schemas.microsoft.com/office/drawing/2014/main" id="{A69B27CF-960C-0B7C-E915-913926139A9F}"/>
              </a:ext>
            </a:extLst>
          </p:cNvPr>
          <p:cNvCxnSpPr>
            <a:cxnSpLocks/>
          </p:cNvCxnSpPr>
          <p:nvPr/>
        </p:nvCxnSpPr>
        <p:spPr>
          <a:xfrm>
            <a:off x="3188921" y="4024798"/>
            <a:ext cx="648950" cy="0"/>
          </a:xfrm>
          <a:prstGeom prst="line">
            <a:avLst/>
          </a:prstGeom>
          <a:noFill/>
          <a:ln w="22225" cap="flat" cmpd="sng" algn="ctr">
            <a:solidFill>
              <a:srgbClr val="64B408"/>
            </a:solidFill>
            <a:prstDash val="solid"/>
            <a:miter lim="800000"/>
          </a:ln>
          <a:effectLst/>
        </p:spPr>
      </p:cxnSp>
      <p:sp>
        <p:nvSpPr>
          <p:cNvPr id="99" name="Rectangle 98">
            <a:extLst>
              <a:ext uri="{FF2B5EF4-FFF2-40B4-BE49-F238E27FC236}">
                <a16:creationId xmlns:a16="http://schemas.microsoft.com/office/drawing/2014/main" id="{036DE43F-EA56-E0DB-8A23-EBE2C9B81A03}"/>
              </a:ext>
            </a:extLst>
          </p:cNvPr>
          <p:cNvSpPr>
            <a:spLocks/>
          </p:cNvSpPr>
          <p:nvPr/>
        </p:nvSpPr>
        <p:spPr>
          <a:xfrm>
            <a:off x="3898980" y="4078527"/>
            <a:ext cx="648950" cy="476246"/>
          </a:xfrm>
          <a:prstGeom prst="rect">
            <a:avLst/>
          </a:prstGeom>
          <a:solidFill>
            <a:srgbClr val="011F4D">
              <a:lumMod val="75000"/>
              <a:lumOff val="25000"/>
            </a:srgbClr>
          </a:solidFill>
          <a:ln w="12700" cap="flat" cmpd="sng" algn="ctr">
            <a:noFill/>
            <a:prstDash val="solid"/>
            <a:miter lim="800000"/>
          </a:ln>
          <a:effectLst/>
        </p:spPr>
        <p:txBody>
          <a:bodyPr spcFirstLastPara="0" vert="horz" wrap="square" lIns="36000" tIns="65473" rIns="36000" bIns="65473" numCol="1" spcCol="1270" anchor="ctr" anchorCtr="0">
            <a:noAutofit/>
          </a:bodyPr>
          <a:lstStyle/>
          <a:p>
            <a:pPr marL="0" marR="0" lvl="0" indent="0" algn="ctr" defTabSz="474121" rtl="0" eaLnBrk="1" fontAlgn="auto" latinLnBrk="0" hangingPunct="1">
              <a:lnSpc>
                <a:spcPct val="90000"/>
              </a:lnSpc>
              <a:spcBef>
                <a:spcPct val="0"/>
              </a:spcBef>
              <a:spcAft>
                <a:spcPct val="35000"/>
              </a:spcAft>
              <a:buClrTx/>
              <a:buSzTx/>
              <a:buFontTx/>
              <a:buNone/>
              <a:tabLst/>
              <a:defRPr/>
            </a:pPr>
            <a:r>
              <a:rPr kumimoji="0" lang="es-ES" sz="800" b="1" i="0" u="none" strike="noStrike" cap="none" normalizeH="0" baseline="0" noProof="0" dirty="0">
                <a:ln>
                  <a:noFill/>
                </a:ln>
                <a:solidFill>
                  <a:srgbClr val="FFFFFF"/>
                </a:solidFill>
                <a:uLnTx/>
                <a:uFillTx/>
                <a:latin typeface="Arial"/>
                <a:ea typeface="+mn-ea"/>
                <a:cs typeface="+mn-cs"/>
              </a:rPr>
              <a:t>Citrix </a:t>
            </a:r>
            <a:r>
              <a:rPr kumimoji="0" lang="es-ES" sz="700" b="1" i="0" u="none" strike="noStrike" cap="none" normalizeH="0" baseline="0" noProof="0" dirty="0">
                <a:ln>
                  <a:noFill/>
                </a:ln>
                <a:solidFill>
                  <a:srgbClr val="FFFFFF"/>
                </a:solidFill>
                <a:uLnTx/>
                <a:uFillTx/>
                <a:latin typeface="Arial"/>
                <a:ea typeface="+mn-ea"/>
                <a:cs typeface="+mn-cs"/>
              </a:rPr>
              <a:t>XenServer</a:t>
            </a:r>
          </a:p>
        </p:txBody>
      </p:sp>
      <p:cxnSp>
        <p:nvCxnSpPr>
          <p:cNvPr id="100" name="Straight Connector 163">
            <a:extLst>
              <a:ext uri="{FF2B5EF4-FFF2-40B4-BE49-F238E27FC236}">
                <a16:creationId xmlns:a16="http://schemas.microsoft.com/office/drawing/2014/main" id="{2A854F18-F07C-65CD-F84D-937D371C46E9}"/>
              </a:ext>
            </a:extLst>
          </p:cNvPr>
          <p:cNvCxnSpPr>
            <a:cxnSpLocks/>
          </p:cNvCxnSpPr>
          <p:nvPr/>
        </p:nvCxnSpPr>
        <p:spPr>
          <a:xfrm>
            <a:off x="3892060" y="4024798"/>
            <a:ext cx="648950" cy="0"/>
          </a:xfrm>
          <a:prstGeom prst="line">
            <a:avLst/>
          </a:prstGeom>
          <a:noFill/>
          <a:ln w="22225" cap="flat" cmpd="sng" algn="ctr">
            <a:solidFill>
              <a:srgbClr val="0032B2"/>
            </a:solidFill>
            <a:prstDash val="solid"/>
            <a:miter lim="800000"/>
          </a:ln>
          <a:effectLst/>
        </p:spPr>
      </p:cxnSp>
      <p:pic>
        <p:nvPicPr>
          <p:cNvPr id="101" name="Picture 6" descr="Image result for citrix xenserver logo">
            <a:extLst>
              <a:ext uri="{FF2B5EF4-FFF2-40B4-BE49-F238E27FC236}">
                <a16:creationId xmlns:a16="http://schemas.microsoft.com/office/drawing/2014/main" id="{8BB6DB4A-47F1-B702-0F2E-27EC143643FC}"/>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053971" y="3636127"/>
            <a:ext cx="324474" cy="324474"/>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virtuozzo">
            <a:extLst>
              <a:ext uri="{FF2B5EF4-FFF2-40B4-BE49-F238E27FC236}">
                <a16:creationId xmlns:a16="http://schemas.microsoft.com/office/drawing/2014/main" id="{59D686FE-8151-2F82-092B-2493F29216A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20106" y="3591693"/>
            <a:ext cx="412524" cy="412524"/>
          </a:xfrm>
          <a:prstGeom prst="rect">
            <a:avLst/>
          </a:prstGeom>
          <a:noFill/>
          <a:extLst>
            <a:ext uri="{909E8E84-426E-40DD-AFC4-6F175D3DCCD1}">
              <a14:hiddenFill xmlns:a14="http://schemas.microsoft.com/office/drawing/2010/main">
                <a:solidFill>
                  <a:srgbClr val="FFFFFF"/>
                </a:solidFill>
              </a14:hiddenFill>
            </a:ext>
          </a:extLst>
        </p:spPr>
      </p:pic>
      <p:sp>
        <p:nvSpPr>
          <p:cNvPr id="103" name="Rectangle 102">
            <a:extLst>
              <a:ext uri="{FF2B5EF4-FFF2-40B4-BE49-F238E27FC236}">
                <a16:creationId xmlns:a16="http://schemas.microsoft.com/office/drawing/2014/main" id="{09B0BD5D-54C1-337C-BE4B-AF428A3DABB7}"/>
              </a:ext>
            </a:extLst>
          </p:cNvPr>
          <p:cNvSpPr>
            <a:spLocks/>
          </p:cNvSpPr>
          <p:nvPr/>
        </p:nvSpPr>
        <p:spPr>
          <a:xfrm>
            <a:off x="4604095" y="4078527"/>
            <a:ext cx="648000" cy="476246"/>
          </a:xfrm>
          <a:prstGeom prst="rect">
            <a:avLst/>
          </a:prstGeom>
          <a:solidFill>
            <a:srgbClr val="DC1D28"/>
          </a:solidFill>
          <a:ln w="12700" cap="flat" cmpd="sng" algn="ctr">
            <a:noFill/>
            <a:prstDash val="solid"/>
            <a:miter lim="800000"/>
          </a:ln>
          <a:effectLst/>
        </p:spPr>
        <p:txBody>
          <a:bodyPr spcFirstLastPara="0" vert="horz" wrap="square" lIns="36000" tIns="65473" rIns="36000" bIns="65473" numCol="1" spcCol="1270" anchor="ctr" anchorCtr="0">
            <a:noAutofit/>
          </a:bodyPr>
          <a:lstStyle/>
          <a:p>
            <a:pPr marL="0" marR="0" lvl="0" indent="0" algn="ctr" defTabSz="474121" rtl="0" eaLnBrk="1" fontAlgn="auto" latinLnBrk="0" hangingPunct="1">
              <a:lnSpc>
                <a:spcPct val="90000"/>
              </a:lnSpc>
              <a:spcBef>
                <a:spcPct val="0"/>
              </a:spcBef>
              <a:spcAft>
                <a:spcPct val="35000"/>
              </a:spcAft>
              <a:buClrTx/>
              <a:buSzTx/>
              <a:buFontTx/>
              <a:buNone/>
              <a:tabLst/>
              <a:defRPr/>
            </a:pPr>
            <a:r>
              <a:rPr kumimoji="0" lang="es-ES" sz="800" b="1" i="0" u="none" strike="noStrike" cap="none" normalizeH="0" baseline="0" noProof="0" dirty="0">
                <a:ln>
                  <a:noFill/>
                </a:ln>
                <a:solidFill>
                  <a:srgbClr val="FFFFFF"/>
                </a:solidFill>
                <a:uLnTx/>
                <a:uFillTx/>
                <a:latin typeface="Arial"/>
                <a:ea typeface="+mn-ea"/>
                <a:cs typeface="+mn-cs"/>
              </a:rPr>
              <a:t>Virtuozzo</a:t>
            </a:r>
          </a:p>
        </p:txBody>
      </p:sp>
      <p:cxnSp>
        <p:nvCxnSpPr>
          <p:cNvPr id="104" name="Straight Connector 167">
            <a:extLst>
              <a:ext uri="{FF2B5EF4-FFF2-40B4-BE49-F238E27FC236}">
                <a16:creationId xmlns:a16="http://schemas.microsoft.com/office/drawing/2014/main" id="{03A79AD8-D7A5-0706-48D0-2A43FBE061B2}"/>
              </a:ext>
            </a:extLst>
          </p:cNvPr>
          <p:cNvCxnSpPr>
            <a:cxnSpLocks/>
          </p:cNvCxnSpPr>
          <p:nvPr/>
        </p:nvCxnSpPr>
        <p:spPr>
          <a:xfrm>
            <a:off x="4603428" y="4024798"/>
            <a:ext cx="645880" cy="0"/>
          </a:xfrm>
          <a:prstGeom prst="line">
            <a:avLst/>
          </a:prstGeom>
          <a:noFill/>
          <a:ln w="22225" cap="flat" cmpd="sng" algn="ctr">
            <a:solidFill>
              <a:srgbClr val="DC1D28"/>
            </a:solidFill>
            <a:prstDash val="solid"/>
            <a:miter lim="800000"/>
          </a:ln>
          <a:effectLst/>
        </p:spPr>
      </p:cxnSp>
      <p:sp>
        <p:nvSpPr>
          <p:cNvPr id="105" name="Rectangle 104">
            <a:extLst>
              <a:ext uri="{FF2B5EF4-FFF2-40B4-BE49-F238E27FC236}">
                <a16:creationId xmlns:a16="http://schemas.microsoft.com/office/drawing/2014/main" id="{8AA22C55-04D8-8107-1256-CCD080582CFC}"/>
              </a:ext>
            </a:extLst>
          </p:cNvPr>
          <p:cNvSpPr>
            <a:spLocks/>
          </p:cNvSpPr>
          <p:nvPr/>
        </p:nvSpPr>
        <p:spPr>
          <a:xfrm>
            <a:off x="5308260" y="4078527"/>
            <a:ext cx="648950" cy="476246"/>
          </a:xfrm>
          <a:prstGeom prst="rect">
            <a:avLst/>
          </a:prstGeom>
          <a:solidFill>
            <a:srgbClr val="204EA1"/>
          </a:solidFill>
          <a:ln w="12700" cap="flat" cmpd="sng" algn="ctr">
            <a:noFill/>
            <a:prstDash val="solid"/>
            <a:miter lim="800000"/>
          </a:ln>
          <a:effectLst/>
        </p:spPr>
        <p:txBody>
          <a:bodyPr spcFirstLastPara="0" vert="horz" wrap="square" lIns="36000" tIns="65473" rIns="36000" bIns="65473" numCol="1" spcCol="1270" anchor="ctr" anchorCtr="0">
            <a:noAutofit/>
          </a:bodyPr>
          <a:lstStyle/>
          <a:p>
            <a:pPr marL="0" marR="0" lvl="0" indent="0" algn="ctr" defTabSz="474121" rtl="0" eaLnBrk="1" fontAlgn="auto" latinLnBrk="0" hangingPunct="1">
              <a:lnSpc>
                <a:spcPct val="90000"/>
              </a:lnSpc>
              <a:spcBef>
                <a:spcPct val="0"/>
              </a:spcBef>
              <a:spcAft>
                <a:spcPct val="35000"/>
              </a:spcAft>
              <a:buClrTx/>
              <a:buSzTx/>
              <a:buFontTx/>
              <a:buNone/>
              <a:tabLst/>
              <a:defRPr/>
            </a:pPr>
            <a:r>
              <a:rPr kumimoji="0" lang="es-ES" sz="800" b="1" i="0" u="none" strike="noStrike" cap="none" normalizeH="0" baseline="0" noProof="0" dirty="0">
                <a:ln>
                  <a:noFill/>
                </a:ln>
                <a:solidFill>
                  <a:srgbClr val="FFFFFF"/>
                </a:solidFill>
                <a:uLnTx/>
                <a:uFillTx/>
                <a:latin typeface="Arial"/>
                <a:ea typeface="+mn-ea"/>
                <a:cs typeface="+mn-cs"/>
              </a:rPr>
              <a:t>Nutanix</a:t>
            </a:r>
          </a:p>
        </p:txBody>
      </p:sp>
      <p:cxnSp>
        <p:nvCxnSpPr>
          <p:cNvPr id="106" name="Straight Connector 169">
            <a:extLst>
              <a:ext uri="{FF2B5EF4-FFF2-40B4-BE49-F238E27FC236}">
                <a16:creationId xmlns:a16="http://schemas.microsoft.com/office/drawing/2014/main" id="{80C40F37-CE2A-9A70-60C8-E965B6B3DC4A}"/>
              </a:ext>
            </a:extLst>
          </p:cNvPr>
          <p:cNvCxnSpPr>
            <a:cxnSpLocks/>
          </p:cNvCxnSpPr>
          <p:nvPr/>
        </p:nvCxnSpPr>
        <p:spPr>
          <a:xfrm>
            <a:off x="5308260" y="4024798"/>
            <a:ext cx="648950" cy="0"/>
          </a:xfrm>
          <a:prstGeom prst="line">
            <a:avLst/>
          </a:prstGeom>
          <a:noFill/>
          <a:ln w="22225" cap="flat" cmpd="sng" algn="ctr">
            <a:solidFill>
              <a:srgbClr val="20519F"/>
            </a:solidFill>
            <a:prstDash val="solid"/>
            <a:miter lim="800000"/>
          </a:ln>
          <a:effectLst/>
        </p:spPr>
      </p:cxnSp>
      <p:pic>
        <p:nvPicPr>
          <p:cNvPr id="107" name="Picture 170">
            <a:extLst>
              <a:ext uri="{FF2B5EF4-FFF2-40B4-BE49-F238E27FC236}">
                <a16:creationId xmlns:a16="http://schemas.microsoft.com/office/drawing/2014/main" id="{F060DD22-DE29-5D5D-BD91-0AE34C1BBF90}"/>
              </a:ext>
            </a:extLst>
          </p:cNvPr>
          <p:cNvPicPr>
            <a:picLocks noChangeAspect="1"/>
          </p:cNvPicPr>
          <p:nvPr/>
        </p:nvPicPr>
        <p:blipFill rotWithShape="1">
          <a:blip r:embed="rId14"/>
          <a:srcRect b="31380"/>
          <a:stretch/>
        </p:blipFill>
        <p:spPr>
          <a:xfrm>
            <a:off x="5259884" y="3585400"/>
            <a:ext cx="747894" cy="366575"/>
          </a:xfrm>
          <a:prstGeom prst="rect">
            <a:avLst/>
          </a:prstGeom>
        </p:spPr>
      </p:pic>
      <p:sp>
        <p:nvSpPr>
          <p:cNvPr id="108" name="Rounded Rectangle 172">
            <a:extLst>
              <a:ext uri="{FF2B5EF4-FFF2-40B4-BE49-F238E27FC236}">
                <a16:creationId xmlns:a16="http://schemas.microsoft.com/office/drawing/2014/main" id="{E66BBABA-7357-E8C3-1089-4E84CA97C465}"/>
              </a:ext>
            </a:extLst>
          </p:cNvPr>
          <p:cNvSpPr/>
          <p:nvPr/>
        </p:nvSpPr>
        <p:spPr>
          <a:xfrm>
            <a:off x="6934741" y="2773725"/>
            <a:ext cx="1813971" cy="1777638"/>
          </a:xfrm>
          <a:prstGeom prst="roundRect">
            <a:avLst>
              <a:gd name="adj" fmla="val 0"/>
            </a:avLst>
          </a:prstGeom>
          <a:solidFill>
            <a:schemeClr val="bg2">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204D"/>
              </a:solidFill>
              <a:effectLst/>
              <a:uLnTx/>
              <a:uFillTx/>
              <a:latin typeface="Arial"/>
              <a:ea typeface="+mn-ea"/>
              <a:cs typeface="+mn-cs"/>
            </a:endParaRPr>
          </a:p>
        </p:txBody>
      </p:sp>
      <p:sp>
        <p:nvSpPr>
          <p:cNvPr id="109" name="Rectangle 108">
            <a:extLst>
              <a:ext uri="{FF2B5EF4-FFF2-40B4-BE49-F238E27FC236}">
                <a16:creationId xmlns:a16="http://schemas.microsoft.com/office/drawing/2014/main" id="{D8ACB885-48BE-7FDA-E191-C5ECDE626AE7}"/>
              </a:ext>
            </a:extLst>
          </p:cNvPr>
          <p:cNvSpPr/>
          <p:nvPr/>
        </p:nvSpPr>
        <p:spPr>
          <a:xfrm>
            <a:off x="7133178" y="2935750"/>
            <a:ext cx="1548697" cy="73866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cap="none" normalizeH="0" baseline="0" noProof="0" dirty="0">
                <a:ln>
                  <a:noFill/>
                </a:ln>
                <a:solidFill>
                  <a:srgbClr val="00204D"/>
                </a:solidFill>
                <a:uLnTx/>
                <a:uFillTx/>
                <a:latin typeface="Arial"/>
                <a:ea typeface="+mn-ea"/>
                <a:cs typeface="+mn-cs"/>
              </a:rPr>
              <a:t>Optimice la oferta de ciberprotección con una única solución</a:t>
            </a:r>
          </a:p>
        </p:txBody>
      </p:sp>
      <p:pic>
        <p:nvPicPr>
          <p:cNvPr id="110" name="Picture 4" descr="Image result for google logo transparent">
            <a:extLst>
              <a:ext uri="{FF2B5EF4-FFF2-40B4-BE49-F238E27FC236}">
                <a16:creationId xmlns:a16="http://schemas.microsoft.com/office/drawing/2014/main" id="{4983C9CA-A6A8-AE37-3888-4306ECFBEBB9}"/>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6940012" y="1140101"/>
            <a:ext cx="286528" cy="293405"/>
          </a:xfrm>
          <a:prstGeom prst="rect">
            <a:avLst/>
          </a:prstGeom>
          <a:noFill/>
          <a:extLst>
            <a:ext uri="{909E8E84-426E-40DD-AFC4-6F175D3DCCD1}">
              <a14:hiddenFill xmlns:a14="http://schemas.microsoft.com/office/drawing/2010/main">
                <a:solidFill>
                  <a:srgbClr val="FFFFFF"/>
                </a:solidFill>
              </a14:hiddenFill>
            </a:ext>
          </a:extLst>
        </p:spPr>
      </p:pic>
      <p:cxnSp>
        <p:nvCxnSpPr>
          <p:cNvPr id="111" name="Straight Connector 176">
            <a:extLst>
              <a:ext uri="{FF2B5EF4-FFF2-40B4-BE49-F238E27FC236}">
                <a16:creationId xmlns:a16="http://schemas.microsoft.com/office/drawing/2014/main" id="{C3075DD6-6C33-EB71-69DE-4C50D9FBF4DF}"/>
              </a:ext>
            </a:extLst>
          </p:cNvPr>
          <p:cNvCxnSpPr/>
          <p:nvPr/>
        </p:nvCxnSpPr>
        <p:spPr>
          <a:xfrm>
            <a:off x="6740885" y="1500252"/>
            <a:ext cx="679475" cy="0"/>
          </a:xfrm>
          <a:prstGeom prst="line">
            <a:avLst/>
          </a:prstGeom>
          <a:noFill/>
          <a:ln w="22225" cap="flat" cmpd="sng" algn="ctr">
            <a:solidFill>
              <a:srgbClr val="EB4335"/>
            </a:solidFill>
            <a:prstDash val="solid"/>
            <a:miter lim="800000"/>
          </a:ln>
          <a:effectLst/>
        </p:spPr>
      </p:cxnSp>
      <p:sp>
        <p:nvSpPr>
          <p:cNvPr id="112" name="Rectangle 111">
            <a:extLst>
              <a:ext uri="{FF2B5EF4-FFF2-40B4-BE49-F238E27FC236}">
                <a16:creationId xmlns:a16="http://schemas.microsoft.com/office/drawing/2014/main" id="{A238FA5A-2A1F-2D45-90F5-FBCAF46856B1}"/>
              </a:ext>
            </a:extLst>
          </p:cNvPr>
          <p:cNvSpPr>
            <a:spLocks/>
          </p:cNvSpPr>
          <p:nvPr/>
        </p:nvSpPr>
        <p:spPr>
          <a:xfrm>
            <a:off x="6740886" y="1557778"/>
            <a:ext cx="679475" cy="477104"/>
          </a:xfrm>
          <a:prstGeom prst="rect">
            <a:avLst/>
          </a:prstGeom>
          <a:solidFill>
            <a:srgbClr val="EB4335"/>
          </a:solidFill>
          <a:ln w="12700" cap="flat" cmpd="sng" algn="ctr">
            <a:noFill/>
            <a:prstDash val="solid"/>
            <a:miter lim="800000"/>
          </a:ln>
          <a:effectLst/>
        </p:spPr>
        <p:txBody>
          <a:bodyPr spcFirstLastPara="0" vert="horz" wrap="square" lIns="65473" tIns="65473" rIns="65473" bIns="65473" numCol="1" spcCol="1270" anchor="ctr" anchorCtr="0">
            <a:noAutofit/>
          </a:bodyPr>
          <a:lstStyle/>
          <a:p>
            <a:pPr marL="0" marR="0" lvl="0" indent="0" algn="ctr" defTabSz="474121" rtl="0" eaLnBrk="1" fontAlgn="auto" latinLnBrk="0" hangingPunct="1">
              <a:lnSpc>
                <a:spcPct val="90000"/>
              </a:lnSpc>
              <a:spcBef>
                <a:spcPct val="0"/>
              </a:spcBef>
              <a:spcAft>
                <a:spcPct val="35000"/>
              </a:spcAft>
              <a:buClrTx/>
              <a:buSzTx/>
              <a:buFontTx/>
              <a:buNone/>
              <a:tabLst/>
              <a:defRPr/>
            </a:pPr>
            <a:r>
              <a:rPr kumimoji="0" lang="es-ES" sz="800" b="1" i="0" u="none" strike="noStrike" cap="none" normalizeH="0" baseline="0" noProof="0" dirty="0">
                <a:ln>
                  <a:noFill/>
                </a:ln>
                <a:solidFill>
                  <a:srgbClr val="FFFFFF"/>
                </a:solidFill>
                <a:uLnTx/>
                <a:uFillTx/>
                <a:latin typeface="Arial"/>
                <a:ea typeface="+mn-ea"/>
                <a:cs typeface="+mn-cs"/>
              </a:rPr>
              <a:t>Google Workspace</a:t>
            </a:r>
          </a:p>
        </p:txBody>
      </p:sp>
      <p:sp>
        <p:nvSpPr>
          <p:cNvPr id="113" name="TextBox 178">
            <a:extLst>
              <a:ext uri="{FF2B5EF4-FFF2-40B4-BE49-F238E27FC236}">
                <a16:creationId xmlns:a16="http://schemas.microsoft.com/office/drawing/2014/main" id="{A5D0AA61-76B9-599D-A9AC-5904E4DB0A6E}"/>
              </a:ext>
            </a:extLst>
          </p:cNvPr>
          <p:cNvSpPr txBox="1"/>
          <p:nvPr/>
        </p:nvSpPr>
        <p:spPr>
          <a:xfrm>
            <a:off x="5542384" y="3265783"/>
            <a:ext cx="0" cy="0"/>
          </a:xfrm>
          <a:prstGeom prst="rect">
            <a:avLst/>
          </a:prstGeom>
        </p:spPr>
        <p:txBody>
          <a:bodyPr wrap="none" lIns="0" tIns="0" rIns="0" bIns="0" rtlCol="0">
            <a:noAutofit/>
          </a:bodyPr>
          <a:lstStyle/>
          <a:p>
            <a:pPr marL="0" marR="0" lvl="0" indent="0" algn="l" defTabSz="432000" rtl="0" eaLnBrk="1" fontAlgn="auto" latinLnBrk="0" hangingPunct="1">
              <a:lnSpc>
                <a:spcPct val="100000"/>
              </a:lnSpc>
              <a:spcBef>
                <a:spcPts val="600"/>
              </a:spcBef>
              <a:spcAft>
                <a:spcPts val="0"/>
              </a:spcAft>
              <a:buClrTx/>
              <a:buSzTx/>
              <a:buFontTx/>
              <a:buNone/>
              <a:tabLst/>
              <a:defRPr/>
            </a:pPr>
            <a:endParaRPr kumimoji="0" lang="ru-RU" sz="1200" b="0" i="0" u="none" strike="noStrike" kern="1200" cap="none" spc="0" normalizeH="0" baseline="0" noProof="0" dirty="0" err="1">
              <a:ln>
                <a:noFill/>
              </a:ln>
              <a:solidFill>
                <a:srgbClr val="00204D"/>
              </a:solidFill>
              <a:effectLst/>
              <a:uLnTx/>
              <a:uFillTx/>
              <a:latin typeface="Arial"/>
              <a:ea typeface="+mn-ea"/>
              <a:cs typeface="+mn-cs"/>
            </a:endParaRPr>
          </a:p>
        </p:txBody>
      </p:sp>
      <p:sp>
        <p:nvSpPr>
          <p:cNvPr id="114" name="Rectangle 113">
            <a:extLst>
              <a:ext uri="{FF2B5EF4-FFF2-40B4-BE49-F238E27FC236}">
                <a16:creationId xmlns:a16="http://schemas.microsoft.com/office/drawing/2014/main" id="{55959AB3-DEA0-A14B-751E-710F45BD2CC1}"/>
              </a:ext>
            </a:extLst>
          </p:cNvPr>
          <p:cNvSpPr>
            <a:spLocks/>
          </p:cNvSpPr>
          <p:nvPr/>
        </p:nvSpPr>
        <p:spPr>
          <a:xfrm>
            <a:off x="1080420" y="4078527"/>
            <a:ext cx="648000" cy="475200"/>
          </a:xfrm>
          <a:prstGeom prst="rect">
            <a:avLst/>
          </a:prstGeom>
          <a:solidFill>
            <a:srgbClr val="EA1B22"/>
          </a:solidFill>
          <a:ln w="12700" cap="flat" cmpd="sng" algn="ctr">
            <a:noFill/>
            <a:prstDash val="solid"/>
            <a:miter lim="800000"/>
          </a:ln>
          <a:effectLst/>
        </p:spPr>
        <p:txBody>
          <a:bodyPr spcFirstLastPara="0" vert="horz" wrap="square" lIns="36000" tIns="65473" rIns="36000" bIns="65473" numCol="1" spcCol="1270" anchor="ctr" anchorCtr="0">
            <a:noAutofit/>
          </a:bodyPr>
          <a:lstStyle/>
          <a:p>
            <a:pPr marL="0" marR="0" lvl="0" indent="0" algn="ctr" defTabSz="474121" rtl="0" eaLnBrk="1" fontAlgn="auto" latinLnBrk="0" hangingPunct="1">
              <a:lnSpc>
                <a:spcPct val="90000"/>
              </a:lnSpc>
              <a:spcBef>
                <a:spcPct val="0"/>
              </a:spcBef>
              <a:spcAft>
                <a:spcPct val="35000"/>
              </a:spcAft>
              <a:buClrTx/>
              <a:buSzTx/>
              <a:buFontTx/>
              <a:buNone/>
              <a:tabLst/>
              <a:defRPr/>
            </a:pPr>
            <a:r>
              <a:rPr kumimoji="0" lang="es-ES" sz="800" b="1" i="0" u="none" strike="noStrike" cap="none" normalizeH="0" baseline="0" noProof="0" dirty="0">
                <a:ln>
                  <a:noFill/>
                </a:ln>
                <a:solidFill>
                  <a:srgbClr val="FFFFFF"/>
                </a:solidFill>
                <a:uLnTx/>
                <a:uFillTx/>
                <a:latin typeface="Arial"/>
                <a:ea typeface="+mn-ea"/>
                <a:cs typeface="+mn-cs"/>
              </a:rPr>
              <a:t>Oracle x86 VM Server</a:t>
            </a:r>
          </a:p>
        </p:txBody>
      </p:sp>
      <p:cxnSp>
        <p:nvCxnSpPr>
          <p:cNvPr id="115" name="Straight Connector 67">
            <a:extLst>
              <a:ext uri="{FF2B5EF4-FFF2-40B4-BE49-F238E27FC236}">
                <a16:creationId xmlns:a16="http://schemas.microsoft.com/office/drawing/2014/main" id="{97DCF956-9BD9-4DD3-0E55-DCB326964DB8}"/>
              </a:ext>
            </a:extLst>
          </p:cNvPr>
          <p:cNvCxnSpPr>
            <a:cxnSpLocks/>
          </p:cNvCxnSpPr>
          <p:nvPr/>
        </p:nvCxnSpPr>
        <p:spPr>
          <a:xfrm>
            <a:off x="1078653" y="4024798"/>
            <a:ext cx="1352474" cy="1"/>
          </a:xfrm>
          <a:prstGeom prst="line">
            <a:avLst/>
          </a:prstGeom>
          <a:noFill/>
          <a:ln w="22225" cap="flat" cmpd="sng" algn="ctr">
            <a:solidFill>
              <a:srgbClr val="EA1B22"/>
            </a:solidFill>
            <a:prstDash val="solid"/>
            <a:miter lim="800000"/>
          </a:ln>
          <a:effectLst/>
        </p:spPr>
      </p:cxnSp>
      <p:pic>
        <p:nvPicPr>
          <p:cNvPr id="116" name="Picture 8" descr="Image result for oracle logo png">
            <a:extLst>
              <a:ext uri="{FF2B5EF4-FFF2-40B4-BE49-F238E27FC236}">
                <a16:creationId xmlns:a16="http://schemas.microsoft.com/office/drawing/2014/main" id="{B4518654-4106-1BF9-2119-17D5F0CDF03A}"/>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1239805" y="3788431"/>
            <a:ext cx="965695" cy="136381"/>
          </a:xfrm>
          <a:prstGeom prst="rect">
            <a:avLst/>
          </a:prstGeom>
          <a:noFill/>
          <a:extLst>
            <a:ext uri="{909E8E84-426E-40DD-AFC4-6F175D3DCCD1}">
              <a14:hiddenFill xmlns:a14="http://schemas.microsoft.com/office/drawing/2010/main">
                <a:solidFill>
                  <a:srgbClr val="FFFFFF"/>
                </a:solidFill>
              </a14:hiddenFill>
            </a:ext>
          </a:extLst>
        </p:spPr>
      </p:pic>
      <p:sp>
        <p:nvSpPr>
          <p:cNvPr id="117" name="Rectangle 116">
            <a:extLst>
              <a:ext uri="{FF2B5EF4-FFF2-40B4-BE49-F238E27FC236}">
                <a16:creationId xmlns:a16="http://schemas.microsoft.com/office/drawing/2014/main" id="{9697167B-EF40-1C42-8983-04458C2265D0}"/>
              </a:ext>
            </a:extLst>
          </p:cNvPr>
          <p:cNvSpPr>
            <a:spLocks/>
          </p:cNvSpPr>
          <p:nvPr/>
        </p:nvSpPr>
        <p:spPr>
          <a:xfrm>
            <a:off x="1784585" y="4078527"/>
            <a:ext cx="648000" cy="475200"/>
          </a:xfrm>
          <a:prstGeom prst="rect">
            <a:avLst/>
          </a:prstGeom>
          <a:solidFill>
            <a:srgbClr val="EA1B22"/>
          </a:solidFill>
          <a:ln w="12700" cap="flat" cmpd="sng" algn="ctr">
            <a:noFill/>
            <a:prstDash val="solid"/>
            <a:miter lim="800000"/>
          </a:ln>
          <a:effectLst/>
        </p:spPr>
        <p:txBody>
          <a:bodyPr spcFirstLastPara="0" vert="horz" wrap="square" lIns="36000" tIns="65473" rIns="36000" bIns="65473" numCol="1" spcCol="1270" anchor="ctr" anchorCtr="0">
            <a:noAutofit/>
          </a:bodyPr>
          <a:lstStyle/>
          <a:p>
            <a:pPr marL="0" marR="0" lvl="0" indent="0" algn="ctr" defTabSz="474121" rtl="0" eaLnBrk="1" fontAlgn="auto" latinLnBrk="0" hangingPunct="1">
              <a:lnSpc>
                <a:spcPct val="90000"/>
              </a:lnSpc>
              <a:spcBef>
                <a:spcPct val="0"/>
              </a:spcBef>
              <a:spcAft>
                <a:spcPct val="35000"/>
              </a:spcAft>
              <a:buClrTx/>
              <a:buSzTx/>
              <a:buFontTx/>
              <a:buNone/>
              <a:tabLst/>
              <a:defRPr/>
            </a:pPr>
            <a:r>
              <a:rPr kumimoji="0" lang="es-ES" sz="800" b="1" i="0" u="none" strike="noStrike" cap="none" normalizeH="0" baseline="0" noProof="0" dirty="0">
                <a:ln>
                  <a:noFill/>
                </a:ln>
                <a:solidFill>
                  <a:srgbClr val="FFFFFF"/>
                </a:solidFill>
                <a:uLnTx/>
                <a:uFillTx/>
                <a:latin typeface="Arial"/>
                <a:ea typeface="+mn-ea"/>
                <a:cs typeface="+mn-cs"/>
              </a:rPr>
              <a:t>Oracle Database</a:t>
            </a:r>
          </a:p>
        </p:txBody>
      </p:sp>
      <p:sp>
        <p:nvSpPr>
          <p:cNvPr id="118" name="Rectangle 117">
            <a:extLst>
              <a:ext uri="{FF2B5EF4-FFF2-40B4-BE49-F238E27FC236}">
                <a16:creationId xmlns:a16="http://schemas.microsoft.com/office/drawing/2014/main" id="{FEED781F-D031-2858-EA35-159BC6CB83D4}"/>
              </a:ext>
            </a:extLst>
          </p:cNvPr>
          <p:cNvSpPr>
            <a:spLocks/>
          </p:cNvSpPr>
          <p:nvPr/>
        </p:nvSpPr>
        <p:spPr>
          <a:xfrm>
            <a:off x="4596124" y="2828116"/>
            <a:ext cx="612000" cy="477892"/>
          </a:xfrm>
          <a:prstGeom prst="rect">
            <a:avLst/>
          </a:prstGeom>
          <a:solidFill>
            <a:srgbClr val="2167C1"/>
          </a:solidFill>
          <a:ln w="12700" cap="flat" cmpd="sng" algn="ctr">
            <a:noFill/>
            <a:prstDash val="solid"/>
            <a:miter lim="800000"/>
          </a:ln>
          <a:effectLst/>
        </p:spPr>
        <p:txBody>
          <a:bodyPr spcFirstLastPara="0" vert="horz" wrap="square" lIns="65473" tIns="65473" rIns="65473" bIns="65473" numCol="1" spcCol="1270" anchor="ctr" anchorCtr="0">
            <a:noAutofit/>
          </a:bodyPr>
          <a:lstStyle/>
          <a:p>
            <a:pPr marL="0" marR="0" lvl="0" indent="0" algn="ctr" defTabSz="474121" rtl="0" eaLnBrk="1" fontAlgn="auto" latinLnBrk="0" hangingPunct="1">
              <a:lnSpc>
                <a:spcPct val="90000"/>
              </a:lnSpc>
              <a:spcBef>
                <a:spcPct val="0"/>
              </a:spcBef>
              <a:spcAft>
                <a:spcPct val="35000"/>
              </a:spcAft>
              <a:buClrTx/>
              <a:buSzTx/>
              <a:buFontTx/>
              <a:buNone/>
              <a:tabLst/>
              <a:defRPr/>
            </a:pPr>
            <a:r>
              <a:rPr kumimoji="0" lang="es-ES" sz="800" b="1" i="0" u="none" strike="noStrike" cap="none" normalizeH="0" baseline="0" noProof="0" dirty="0">
                <a:ln>
                  <a:noFill/>
                </a:ln>
                <a:solidFill>
                  <a:srgbClr val="FFFFFF"/>
                </a:solidFill>
                <a:uLnTx/>
                <a:uFillTx/>
                <a:latin typeface="Arial"/>
                <a:ea typeface="+mn-ea"/>
                <a:cs typeface="+mn-cs"/>
              </a:rPr>
              <a:t>SAP HANA</a:t>
            </a:r>
          </a:p>
        </p:txBody>
      </p:sp>
      <p:cxnSp>
        <p:nvCxnSpPr>
          <p:cNvPr id="119" name="Straight Connector 73">
            <a:extLst>
              <a:ext uri="{FF2B5EF4-FFF2-40B4-BE49-F238E27FC236}">
                <a16:creationId xmlns:a16="http://schemas.microsoft.com/office/drawing/2014/main" id="{E843B839-AC7F-6AE8-78C4-0D73389A7433}"/>
              </a:ext>
            </a:extLst>
          </p:cNvPr>
          <p:cNvCxnSpPr>
            <a:cxnSpLocks/>
          </p:cNvCxnSpPr>
          <p:nvPr/>
        </p:nvCxnSpPr>
        <p:spPr>
          <a:xfrm>
            <a:off x="4596124" y="2773725"/>
            <a:ext cx="612000" cy="0"/>
          </a:xfrm>
          <a:prstGeom prst="line">
            <a:avLst/>
          </a:prstGeom>
          <a:noFill/>
          <a:ln w="22225" cap="flat" cmpd="sng" algn="ctr">
            <a:solidFill>
              <a:srgbClr val="2167C1"/>
            </a:solidFill>
            <a:prstDash val="solid"/>
            <a:miter lim="800000"/>
          </a:ln>
          <a:effectLst/>
        </p:spPr>
      </p:cxnSp>
      <p:pic>
        <p:nvPicPr>
          <p:cNvPr id="120" name="Graphic 70">
            <a:extLst>
              <a:ext uri="{FF2B5EF4-FFF2-40B4-BE49-F238E27FC236}">
                <a16:creationId xmlns:a16="http://schemas.microsoft.com/office/drawing/2014/main" id="{9A29A39A-A5AF-21B7-4EA4-541A7CD672B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006506" y="3811499"/>
            <a:ext cx="543943" cy="534056"/>
          </a:xfrm>
          <a:prstGeom prst="rect">
            <a:avLst/>
          </a:prstGeom>
        </p:spPr>
      </p:pic>
      <p:pic>
        <p:nvPicPr>
          <p:cNvPr id="121" name="Рисунок 9">
            <a:extLst>
              <a:ext uri="{FF2B5EF4-FFF2-40B4-BE49-F238E27FC236}">
                <a16:creationId xmlns:a16="http://schemas.microsoft.com/office/drawing/2014/main" id="{B49C62AD-37F0-2A40-B54E-17B40C1726F1}"/>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258914" y="2499374"/>
            <a:ext cx="612000" cy="152030"/>
          </a:xfrm>
          <a:prstGeom prst="rect">
            <a:avLst/>
          </a:prstGeom>
        </p:spPr>
      </p:pic>
      <p:pic>
        <p:nvPicPr>
          <p:cNvPr id="122" name="Рисунок 11">
            <a:extLst>
              <a:ext uri="{FF2B5EF4-FFF2-40B4-BE49-F238E27FC236}">
                <a16:creationId xmlns:a16="http://schemas.microsoft.com/office/drawing/2014/main" id="{86C21804-719E-77F1-CE3E-BB4649B05273}"/>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945776" y="2365231"/>
            <a:ext cx="570507" cy="380338"/>
          </a:xfrm>
          <a:prstGeom prst="rect">
            <a:avLst/>
          </a:prstGeom>
        </p:spPr>
      </p:pic>
      <p:sp>
        <p:nvSpPr>
          <p:cNvPr id="1024" name="Rectangle 72">
            <a:extLst>
              <a:ext uri="{FF2B5EF4-FFF2-40B4-BE49-F238E27FC236}">
                <a16:creationId xmlns:a16="http://schemas.microsoft.com/office/drawing/2014/main" id="{70FC2E5F-59EC-529B-0019-86438C5BD4E3}"/>
              </a:ext>
            </a:extLst>
          </p:cNvPr>
          <p:cNvSpPr>
            <a:spLocks/>
          </p:cNvSpPr>
          <p:nvPr/>
        </p:nvSpPr>
        <p:spPr>
          <a:xfrm>
            <a:off x="5259884" y="2828116"/>
            <a:ext cx="612000" cy="477892"/>
          </a:xfrm>
          <a:prstGeom prst="rect">
            <a:avLst/>
          </a:prstGeom>
          <a:solidFill>
            <a:srgbClr val="003545"/>
          </a:solidFill>
          <a:ln w="12700" cap="flat" cmpd="sng" algn="ctr">
            <a:noFill/>
            <a:prstDash val="solid"/>
            <a:miter lim="800000"/>
          </a:ln>
          <a:effectLst/>
        </p:spPr>
        <p:txBody>
          <a:bodyPr spcFirstLastPara="0" vert="horz" wrap="square" lIns="65473" tIns="65473" rIns="65473" bIns="65473" numCol="1" spcCol="1270" anchor="ctr" anchorCtr="0">
            <a:noAutofit/>
          </a:bodyPr>
          <a:lstStyle/>
          <a:p>
            <a:pPr marL="0" marR="0" lvl="0" indent="0" algn="ctr" defTabSz="474121" rtl="0" eaLnBrk="1" fontAlgn="auto" latinLnBrk="0" hangingPunct="1">
              <a:lnSpc>
                <a:spcPct val="90000"/>
              </a:lnSpc>
              <a:spcBef>
                <a:spcPct val="0"/>
              </a:spcBef>
              <a:spcAft>
                <a:spcPct val="35000"/>
              </a:spcAft>
              <a:buClrTx/>
              <a:buSzTx/>
              <a:buFontTx/>
              <a:buNone/>
              <a:tabLst/>
              <a:defRPr/>
            </a:pPr>
            <a:r>
              <a:rPr kumimoji="0" lang="es-ES" sz="800" b="1" i="0" u="none" strike="noStrike" cap="none" normalizeH="0" baseline="0" noProof="0" dirty="0">
                <a:ln>
                  <a:noFill/>
                </a:ln>
                <a:solidFill>
                  <a:srgbClr val="FFFFFF"/>
                </a:solidFill>
                <a:uLnTx/>
                <a:uFillTx/>
                <a:latin typeface="Arial"/>
                <a:ea typeface="+mn-ea"/>
                <a:cs typeface="+mn-cs"/>
              </a:rPr>
              <a:t>MariaDB</a:t>
            </a:r>
          </a:p>
        </p:txBody>
      </p:sp>
      <p:cxnSp>
        <p:nvCxnSpPr>
          <p:cNvPr id="1025" name="Straight Connector 73">
            <a:extLst>
              <a:ext uri="{FF2B5EF4-FFF2-40B4-BE49-F238E27FC236}">
                <a16:creationId xmlns:a16="http://schemas.microsoft.com/office/drawing/2014/main" id="{6B51EF39-3B0C-8222-8DBF-CC4454796DC1}"/>
              </a:ext>
            </a:extLst>
          </p:cNvPr>
          <p:cNvCxnSpPr>
            <a:cxnSpLocks/>
          </p:cNvCxnSpPr>
          <p:nvPr/>
        </p:nvCxnSpPr>
        <p:spPr>
          <a:xfrm>
            <a:off x="5259884" y="2773725"/>
            <a:ext cx="612000" cy="0"/>
          </a:xfrm>
          <a:prstGeom prst="line">
            <a:avLst/>
          </a:prstGeom>
          <a:noFill/>
          <a:ln w="22225" cap="flat" cmpd="sng" algn="ctr">
            <a:solidFill>
              <a:srgbClr val="003545"/>
            </a:solidFill>
            <a:prstDash val="solid"/>
            <a:miter lim="800000"/>
          </a:ln>
          <a:effectLst/>
        </p:spPr>
      </p:cxnSp>
      <p:sp>
        <p:nvSpPr>
          <p:cNvPr id="1027" name="Rectangle 72">
            <a:extLst>
              <a:ext uri="{FF2B5EF4-FFF2-40B4-BE49-F238E27FC236}">
                <a16:creationId xmlns:a16="http://schemas.microsoft.com/office/drawing/2014/main" id="{A392CDE5-58A6-3D14-9FF6-19A42373A96B}"/>
              </a:ext>
            </a:extLst>
          </p:cNvPr>
          <p:cNvSpPr>
            <a:spLocks/>
          </p:cNvSpPr>
          <p:nvPr/>
        </p:nvSpPr>
        <p:spPr>
          <a:xfrm>
            <a:off x="5917523" y="2828116"/>
            <a:ext cx="612000" cy="477892"/>
          </a:xfrm>
          <a:prstGeom prst="rect">
            <a:avLst/>
          </a:prstGeom>
          <a:solidFill>
            <a:srgbClr val="E48E00"/>
          </a:solidFill>
          <a:ln w="12700" cap="flat" cmpd="sng" algn="ctr">
            <a:noFill/>
            <a:prstDash val="solid"/>
            <a:miter lim="800000"/>
          </a:ln>
          <a:effectLst/>
        </p:spPr>
        <p:txBody>
          <a:bodyPr spcFirstLastPara="0" vert="horz" wrap="square" lIns="65473" tIns="65473" rIns="65473" bIns="65473" numCol="1" spcCol="1270" anchor="ctr" anchorCtr="0">
            <a:noAutofit/>
          </a:bodyPr>
          <a:lstStyle/>
          <a:p>
            <a:pPr marL="0" marR="0" lvl="0" indent="0" algn="ctr" defTabSz="474121" rtl="0" eaLnBrk="1" fontAlgn="auto" latinLnBrk="0" hangingPunct="1">
              <a:lnSpc>
                <a:spcPct val="90000"/>
              </a:lnSpc>
              <a:spcBef>
                <a:spcPct val="0"/>
              </a:spcBef>
              <a:spcAft>
                <a:spcPct val="35000"/>
              </a:spcAft>
              <a:buClrTx/>
              <a:buSzTx/>
              <a:buFontTx/>
              <a:buNone/>
              <a:tabLst/>
              <a:defRPr/>
            </a:pPr>
            <a:r>
              <a:rPr kumimoji="0" lang="es-ES" sz="800" b="1" i="0" u="none" strike="noStrike" cap="none" normalizeH="0" baseline="0" noProof="0" dirty="0">
                <a:ln>
                  <a:noFill/>
                </a:ln>
                <a:solidFill>
                  <a:srgbClr val="FFFFFF"/>
                </a:solidFill>
                <a:uLnTx/>
                <a:uFillTx/>
                <a:latin typeface="Arial"/>
                <a:ea typeface="+mn-ea"/>
                <a:cs typeface="+mn-cs"/>
              </a:rPr>
              <a:t>MySQL</a:t>
            </a:r>
          </a:p>
        </p:txBody>
      </p:sp>
      <p:cxnSp>
        <p:nvCxnSpPr>
          <p:cNvPr id="1028" name="Straight Connector 73">
            <a:extLst>
              <a:ext uri="{FF2B5EF4-FFF2-40B4-BE49-F238E27FC236}">
                <a16:creationId xmlns:a16="http://schemas.microsoft.com/office/drawing/2014/main" id="{DF73C7FD-2092-0AA6-A941-50CC07C5FE91}"/>
              </a:ext>
            </a:extLst>
          </p:cNvPr>
          <p:cNvCxnSpPr>
            <a:cxnSpLocks/>
          </p:cNvCxnSpPr>
          <p:nvPr/>
        </p:nvCxnSpPr>
        <p:spPr>
          <a:xfrm>
            <a:off x="5917523" y="2773725"/>
            <a:ext cx="612000" cy="0"/>
          </a:xfrm>
          <a:prstGeom prst="line">
            <a:avLst/>
          </a:prstGeom>
          <a:noFill/>
          <a:ln w="22225" cap="flat" cmpd="sng" algn="ctr">
            <a:solidFill>
              <a:srgbClr val="E48E00"/>
            </a:solidFill>
            <a:prstDash val="solid"/>
            <a:miter lim="800000"/>
          </a:ln>
          <a:effectLst/>
        </p:spPr>
      </p:cxnSp>
    </p:spTree>
    <p:extLst>
      <p:ext uri="{BB962C8B-B14F-4D97-AF65-F5344CB8AC3E}">
        <p14:creationId xmlns:p14="http://schemas.microsoft.com/office/powerpoint/2010/main" val="648951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1">
            <a:extLst>
              <a:ext uri="{FF2B5EF4-FFF2-40B4-BE49-F238E27FC236}">
                <a16:creationId xmlns:a16="http://schemas.microsoft.com/office/drawing/2014/main" id="{DE487410-F747-EE79-4B49-96583A5D683C}"/>
              </a:ext>
            </a:extLst>
          </p:cNvPr>
          <p:cNvSpPr>
            <a:spLocks noGrp="1"/>
          </p:cNvSpPr>
          <p:nvPr>
            <p:ph type="body" sz="quarter" idx="12"/>
          </p:nvPr>
        </p:nvSpPr>
        <p:spPr>
          <a:xfrm>
            <a:off x="98425" y="-813859"/>
            <a:ext cx="1260000" cy="468000"/>
          </a:xfrm>
        </p:spPr>
        <p:txBody>
          <a:bodyPr/>
          <a:lstStyle/>
          <a:p>
            <a:endParaRPr lang="en-US" dirty="0"/>
          </a:p>
        </p:txBody>
      </p:sp>
      <p:sp>
        <p:nvSpPr>
          <p:cNvPr id="34" name="Text Placeholder 2">
            <a:extLst>
              <a:ext uri="{FF2B5EF4-FFF2-40B4-BE49-F238E27FC236}">
                <a16:creationId xmlns:a16="http://schemas.microsoft.com/office/drawing/2014/main" id="{E11FC2FD-FFC2-CFBC-BDDE-1C40519E8C3F}"/>
              </a:ext>
            </a:extLst>
          </p:cNvPr>
          <p:cNvSpPr>
            <a:spLocks noGrp="1"/>
          </p:cNvSpPr>
          <p:nvPr>
            <p:ph type="body" sz="quarter" idx="13"/>
          </p:nvPr>
        </p:nvSpPr>
        <p:spPr>
          <a:xfrm>
            <a:off x="1379892" y="-813859"/>
            <a:ext cx="1260000" cy="468000"/>
          </a:xfrm>
        </p:spPr>
        <p:txBody>
          <a:bodyPr/>
          <a:lstStyle/>
          <a:p>
            <a:endParaRPr lang="en-US" dirty="0"/>
          </a:p>
        </p:txBody>
      </p:sp>
      <p:sp>
        <p:nvSpPr>
          <p:cNvPr id="35" name="Text Placeholder 3">
            <a:extLst>
              <a:ext uri="{FF2B5EF4-FFF2-40B4-BE49-F238E27FC236}">
                <a16:creationId xmlns:a16="http://schemas.microsoft.com/office/drawing/2014/main" id="{8189DAAC-90C7-D795-8C71-A1CDCF29F2E4}"/>
              </a:ext>
            </a:extLst>
          </p:cNvPr>
          <p:cNvSpPr>
            <a:spLocks noGrp="1"/>
          </p:cNvSpPr>
          <p:nvPr>
            <p:ph type="body" sz="quarter" idx="14"/>
          </p:nvPr>
        </p:nvSpPr>
        <p:spPr>
          <a:xfrm>
            <a:off x="2661359" y="-813859"/>
            <a:ext cx="1260000" cy="468000"/>
          </a:xfrm>
        </p:spPr>
        <p:txBody>
          <a:bodyPr/>
          <a:lstStyle/>
          <a:p>
            <a:endParaRPr lang="en-US" dirty="0"/>
          </a:p>
        </p:txBody>
      </p:sp>
      <p:sp>
        <p:nvSpPr>
          <p:cNvPr id="36" name="Text Placeholder 4">
            <a:extLst>
              <a:ext uri="{FF2B5EF4-FFF2-40B4-BE49-F238E27FC236}">
                <a16:creationId xmlns:a16="http://schemas.microsoft.com/office/drawing/2014/main" id="{747BEC3D-960D-1976-30BA-84739B48CD91}"/>
              </a:ext>
            </a:extLst>
          </p:cNvPr>
          <p:cNvSpPr>
            <a:spLocks noGrp="1"/>
          </p:cNvSpPr>
          <p:nvPr>
            <p:ph type="body" sz="quarter" idx="15"/>
          </p:nvPr>
        </p:nvSpPr>
        <p:spPr>
          <a:xfrm>
            <a:off x="3942826" y="-813859"/>
            <a:ext cx="1260000" cy="468000"/>
          </a:xfrm>
        </p:spPr>
        <p:txBody>
          <a:bodyPr/>
          <a:lstStyle/>
          <a:p>
            <a:endParaRPr lang="en-US" dirty="0"/>
          </a:p>
        </p:txBody>
      </p:sp>
      <p:sp>
        <p:nvSpPr>
          <p:cNvPr id="37" name="Text Placeholder 5">
            <a:extLst>
              <a:ext uri="{FF2B5EF4-FFF2-40B4-BE49-F238E27FC236}">
                <a16:creationId xmlns:a16="http://schemas.microsoft.com/office/drawing/2014/main" id="{A2A96049-D2DF-54C3-6D8E-6DDF292706E0}"/>
              </a:ext>
            </a:extLst>
          </p:cNvPr>
          <p:cNvSpPr>
            <a:spLocks noGrp="1"/>
          </p:cNvSpPr>
          <p:nvPr>
            <p:ph type="body" sz="quarter" idx="16"/>
          </p:nvPr>
        </p:nvSpPr>
        <p:spPr>
          <a:xfrm>
            <a:off x="6505760" y="-813859"/>
            <a:ext cx="1260000" cy="468000"/>
          </a:xfrm>
        </p:spPr>
        <p:txBody>
          <a:bodyPr/>
          <a:lstStyle/>
          <a:p>
            <a:endParaRPr lang="en-US" dirty="0"/>
          </a:p>
        </p:txBody>
      </p:sp>
      <p:sp>
        <p:nvSpPr>
          <p:cNvPr id="38" name="Text Placeholder 6">
            <a:extLst>
              <a:ext uri="{FF2B5EF4-FFF2-40B4-BE49-F238E27FC236}">
                <a16:creationId xmlns:a16="http://schemas.microsoft.com/office/drawing/2014/main" id="{629AFB16-2281-A9A1-C138-7464BB974F4D}"/>
              </a:ext>
            </a:extLst>
          </p:cNvPr>
          <p:cNvSpPr>
            <a:spLocks noGrp="1"/>
          </p:cNvSpPr>
          <p:nvPr>
            <p:ph type="body" sz="quarter" idx="17"/>
          </p:nvPr>
        </p:nvSpPr>
        <p:spPr>
          <a:xfrm>
            <a:off x="7787230" y="-813859"/>
            <a:ext cx="1260000" cy="468000"/>
          </a:xfrm>
        </p:spPr>
        <p:txBody>
          <a:bodyPr/>
          <a:lstStyle/>
          <a:p>
            <a:endParaRPr lang="en-US" dirty="0"/>
          </a:p>
        </p:txBody>
      </p:sp>
      <p:sp>
        <p:nvSpPr>
          <p:cNvPr id="39" name="Text Placeholder 7">
            <a:extLst>
              <a:ext uri="{FF2B5EF4-FFF2-40B4-BE49-F238E27FC236}">
                <a16:creationId xmlns:a16="http://schemas.microsoft.com/office/drawing/2014/main" id="{CCEE672B-4782-4FD9-BE92-BAE011B76AD9}"/>
              </a:ext>
            </a:extLst>
          </p:cNvPr>
          <p:cNvSpPr>
            <a:spLocks noGrp="1"/>
          </p:cNvSpPr>
          <p:nvPr>
            <p:ph type="body" sz="quarter" idx="18"/>
          </p:nvPr>
        </p:nvSpPr>
        <p:spPr>
          <a:xfrm>
            <a:off x="5224293" y="-813859"/>
            <a:ext cx="1260000" cy="468000"/>
          </a:xfrm>
        </p:spPr>
        <p:txBody>
          <a:bodyPr/>
          <a:lstStyle/>
          <a:p>
            <a:endParaRPr lang="en-US" dirty="0"/>
          </a:p>
        </p:txBody>
      </p:sp>
      <p:sp>
        <p:nvSpPr>
          <p:cNvPr id="40" name="Title 1">
            <a:extLst>
              <a:ext uri="{FF2B5EF4-FFF2-40B4-BE49-F238E27FC236}">
                <a16:creationId xmlns:a16="http://schemas.microsoft.com/office/drawing/2014/main" id="{A46445B7-B852-B172-227C-2500E1DF5F31}"/>
              </a:ext>
            </a:extLst>
          </p:cNvPr>
          <p:cNvSpPr txBox="1">
            <a:spLocks/>
          </p:cNvSpPr>
          <p:nvPr/>
        </p:nvSpPr>
        <p:spPr>
          <a:xfrm>
            <a:off x="383607" y="239264"/>
            <a:ext cx="8365106" cy="540011"/>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800" b="1"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s-ES" sz="2400" b="1" i="0" u="none" strike="noStrike" cap="none" normalizeH="0" baseline="0" noProof="0" dirty="0">
                <a:ln>
                  <a:noFill/>
                </a:ln>
                <a:solidFill>
                  <a:schemeClr val="bg2"/>
                </a:solidFill>
                <a:uLnTx/>
                <a:uFillTx/>
                <a:latin typeface="Arial"/>
                <a:ea typeface="+mj-ea"/>
                <a:cs typeface="+mj-cs"/>
              </a:rPr>
              <a:t>Configuración de copia de seguridad personalizable</a:t>
            </a:r>
          </a:p>
        </p:txBody>
      </p:sp>
      <p:sp>
        <p:nvSpPr>
          <p:cNvPr id="41" name="Content Placeholder 2">
            <a:extLst>
              <a:ext uri="{FF2B5EF4-FFF2-40B4-BE49-F238E27FC236}">
                <a16:creationId xmlns:a16="http://schemas.microsoft.com/office/drawing/2014/main" id="{607A606D-741E-FA29-38BA-D1553EFF79FA}"/>
              </a:ext>
            </a:extLst>
          </p:cNvPr>
          <p:cNvSpPr txBox="1">
            <a:spLocks/>
          </p:cNvSpPr>
          <p:nvPr/>
        </p:nvSpPr>
        <p:spPr>
          <a:xfrm>
            <a:off x="6136235" y="3126400"/>
            <a:ext cx="2520000" cy="1224000"/>
          </a:xfrm>
          <a:prstGeom prst="rect">
            <a:avLst/>
          </a:prstGeom>
        </p:spPr>
        <p:txBody>
          <a:bodyPr lIns="0" tIns="0" rIns="0" bIns="0">
            <a:spAutoFit/>
          </a:bodyPr>
          <a:lstStyle>
            <a:lvl1pPr marL="144000" indent="-144000" algn="l" defTabSz="685800" rtl="0" eaLnBrk="1" latinLnBrk="0" hangingPunct="1">
              <a:lnSpc>
                <a:spcPct val="100000"/>
              </a:lnSpc>
              <a:spcBef>
                <a:spcPts val="600"/>
              </a:spcBef>
              <a:buFont typeface="Arial" panose="020B0604020202020204" pitchFamily="34" charset="0"/>
              <a:buChar char="•"/>
              <a:defRPr sz="1200" kern="1200">
                <a:solidFill>
                  <a:schemeClr val="bg2"/>
                </a:solidFill>
                <a:latin typeface="+mj-lt"/>
                <a:ea typeface="+mn-ea"/>
                <a:cs typeface="+mn-cs"/>
              </a:defRPr>
            </a:lvl1pPr>
            <a:lvl2pPr marL="288000" indent="-144000" algn="l" defTabSz="685800" rtl="0" eaLnBrk="1" latinLnBrk="0" hangingPunct="1">
              <a:lnSpc>
                <a:spcPct val="100000"/>
              </a:lnSpc>
              <a:spcBef>
                <a:spcPts val="600"/>
              </a:spcBef>
              <a:buSzPct val="90000"/>
              <a:buFont typeface="Wingdings" panose="05000000000000000000" pitchFamily="2" charset="2"/>
              <a:buChar char="§"/>
              <a:defRPr sz="1200" kern="1200">
                <a:solidFill>
                  <a:schemeClr val="bg2"/>
                </a:solidFill>
                <a:latin typeface="+mj-lt"/>
                <a:ea typeface="+mn-ea"/>
                <a:cs typeface="+mn-cs"/>
              </a:defRPr>
            </a:lvl2pPr>
            <a:lvl3pPr marL="504000" indent="-216000" algn="l" defTabSz="685800" rtl="0" eaLnBrk="1" latinLnBrk="0" hangingPunct="1">
              <a:lnSpc>
                <a:spcPct val="100000"/>
              </a:lnSpc>
              <a:spcBef>
                <a:spcPts val="600"/>
              </a:spcBef>
              <a:buFont typeface="+mj-lt"/>
              <a:buAutoNum type="alphaLcParenR"/>
              <a:defRPr sz="1200" kern="1200">
                <a:solidFill>
                  <a:schemeClr val="bg2"/>
                </a:solidFill>
                <a:latin typeface="+mj-lt"/>
                <a:ea typeface="+mn-ea"/>
                <a:cs typeface="+mn-cs"/>
              </a:defRPr>
            </a:lvl3pPr>
            <a:lvl4pPr marL="648000" indent="-144000" algn="l" defTabSz="685800" rtl="0" eaLnBrk="1" latinLnBrk="0" hangingPunct="1">
              <a:lnSpc>
                <a:spcPct val="100000"/>
              </a:lnSpc>
              <a:spcBef>
                <a:spcPts val="600"/>
              </a:spcBef>
              <a:buSzPct val="90000"/>
              <a:buFont typeface="+mj-lt"/>
              <a:buAutoNum type="romanLcPeriod"/>
              <a:defRPr sz="1200" kern="1200">
                <a:solidFill>
                  <a:schemeClr val="bg2"/>
                </a:solidFill>
                <a:latin typeface="+mj-lt"/>
                <a:ea typeface="+mn-ea"/>
                <a:cs typeface="+mn-cs"/>
              </a:defRPr>
            </a:lvl4pPr>
            <a:lvl5pPr marL="792000" indent="-144000" algn="l" defTabSz="685800" rtl="0" eaLnBrk="1" latinLnBrk="0" hangingPunct="1">
              <a:lnSpc>
                <a:spcPct val="100000"/>
              </a:lnSpc>
              <a:spcBef>
                <a:spcPts val="600"/>
              </a:spcBef>
              <a:buFont typeface="Arial" panose="020B0604020202020204" pitchFamily="34" charset="0"/>
              <a:buChar char="•"/>
              <a:defRPr sz="1200" kern="1200">
                <a:solidFill>
                  <a:schemeClr val="bg2"/>
                </a:solidFill>
                <a:latin typeface="+mj-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bg2"/>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s-ES" sz="1100" b="0" i="0" u="none" strike="noStrike" cap="none" normalizeH="0" baseline="0" noProof="0" dirty="0">
                <a:ln>
                  <a:noFill/>
                </a:ln>
                <a:solidFill>
                  <a:srgbClr val="00204D"/>
                </a:solidFill>
                <a:uLnTx/>
                <a:uFillTx/>
                <a:latin typeface="Arial"/>
                <a:ea typeface="+mn-ea"/>
                <a:cs typeface="+mn-cs"/>
              </a:rPr>
              <a:t>Realice copias de seguridad en función de la programación y frecuencia deseadas: mensual, semanal, diaria, cada hora, o incluso cada 10 minutos. También puede limitar el número de copias de seguridad que se ejecutan simultáneamente.</a:t>
            </a:r>
          </a:p>
        </p:txBody>
      </p:sp>
      <p:sp>
        <p:nvSpPr>
          <p:cNvPr id="42" name="Rectangle 41">
            <a:extLst>
              <a:ext uri="{FF2B5EF4-FFF2-40B4-BE49-F238E27FC236}">
                <a16:creationId xmlns:a16="http://schemas.microsoft.com/office/drawing/2014/main" id="{84CEF9AD-2E61-C7C3-8C94-504412AF7CAD}"/>
              </a:ext>
            </a:extLst>
          </p:cNvPr>
          <p:cNvSpPr/>
          <p:nvPr/>
        </p:nvSpPr>
        <p:spPr>
          <a:xfrm>
            <a:off x="6254823" y="2396566"/>
            <a:ext cx="2282825" cy="64633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cap="none" normalizeH="0" baseline="0" noProof="0" dirty="0">
                <a:ln>
                  <a:noFill/>
                </a:ln>
                <a:solidFill>
                  <a:schemeClr val="tx2"/>
                </a:solidFill>
                <a:uLnTx/>
                <a:uFillTx/>
                <a:latin typeface="Arial"/>
                <a:ea typeface="+mn-ea"/>
                <a:cs typeface="+mn-cs"/>
              </a:rPr>
              <a:t>Programación personalizable de las copias de seguridad</a:t>
            </a:r>
          </a:p>
        </p:txBody>
      </p:sp>
      <p:sp>
        <p:nvSpPr>
          <p:cNvPr id="43" name="Content Placeholder 2">
            <a:extLst>
              <a:ext uri="{FF2B5EF4-FFF2-40B4-BE49-F238E27FC236}">
                <a16:creationId xmlns:a16="http://schemas.microsoft.com/office/drawing/2014/main" id="{370D833B-9103-7561-47FD-D353E96A395B}"/>
              </a:ext>
            </a:extLst>
          </p:cNvPr>
          <p:cNvSpPr txBox="1">
            <a:spLocks/>
          </p:cNvSpPr>
          <p:nvPr/>
        </p:nvSpPr>
        <p:spPr>
          <a:xfrm>
            <a:off x="508867" y="3126400"/>
            <a:ext cx="2520000" cy="1523494"/>
          </a:xfrm>
          <a:prstGeom prst="rect">
            <a:avLst/>
          </a:prstGeom>
        </p:spPr>
        <p:txBody>
          <a:bodyPr lIns="0" tIns="0" rIns="0" bIns="0">
            <a:spAutoFit/>
          </a:bodyPr>
          <a:lstStyle>
            <a:lvl1pPr marL="108000" indent="-108000" algn="l" defTabSz="685800" rtl="0" eaLnBrk="1" latinLnBrk="0" hangingPunct="1">
              <a:lnSpc>
                <a:spcPct val="100000"/>
              </a:lnSpc>
              <a:spcBef>
                <a:spcPts val="600"/>
              </a:spcBef>
              <a:buFont typeface="Arial" panose="020B0604020202020204" pitchFamily="34" charset="0"/>
              <a:buChar char="•"/>
              <a:defRPr sz="1200" kern="1200">
                <a:solidFill>
                  <a:schemeClr val="bg2"/>
                </a:solidFill>
                <a:latin typeface="+mj-lt"/>
                <a:ea typeface="+mn-ea"/>
                <a:cs typeface="+mn-cs"/>
              </a:defRPr>
            </a:lvl1pPr>
            <a:lvl2pPr marL="468000" indent="-108000" algn="l" defTabSz="685800" rtl="0" eaLnBrk="1" latinLnBrk="0" hangingPunct="1">
              <a:lnSpc>
                <a:spcPct val="100000"/>
              </a:lnSpc>
              <a:spcBef>
                <a:spcPts val="600"/>
              </a:spcBef>
              <a:buSzPct val="90000"/>
              <a:buFont typeface="Wingdings" panose="05000000000000000000" pitchFamily="2" charset="2"/>
              <a:buChar char="§"/>
              <a:defRPr sz="1200" kern="1200">
                <a:solidFill>
                  <a:schemeClr val="bg2"/>
                </a:solidFill>
                <a:latin typeface="+mj-lt"/>
                <a:ea typeface="+mn-ea"/>
                <a:cs typeface="+mn-cs"/>
              </a:defRPr>
            </a:lvl2pPr>
            <a:lvl3pPr marL="792000" indent="-108000" algn="l" defTabSz="685800" rtl="0" eaLnBrk="1" latinLnBrk="0" hangingPunct="1">
              <a:lnSpc>
                <a:spcPct val="100000"/>
              </a:lnSpc>
              <a:spcBef>
                <a:spcPts val="600"/>
              </a:spcBef>
              <a:buFont typeface="Arial" panose="020B0604020202020204" pitchFamily="34" charset="0"/>
              <a:buChar char="•"/>
              <a:defRPr sz="1200" kern="1200">
                <a:solidFill>
                  <a:schemeClr val="bg2"/>
                </a:solidFill>
                <a:latin typeface="+mj-lt"/>
                <a:ea typeface="+mn-ea"/>
                <a:cs typeface="+mn-cs"/>
              </a:defRPr>
            </a:lvl3pPr>
            <a:lvl4pPr marL="1152000" indent="-108000" algn="l" defTabSz="685800" rtl="0" eaLnBrk="1" latinLnBrk="0" hangingPunct="1">
              <a:lnSpc>
                <a:spcPct val="100000"/>
              </a:lnSpc>
              <a:spcBef>
                <a:spcPts val="600"/>
              </a:spcBef>
              <a:buSzPct val="90000"/>
              <a:buFont typeface="Wingdings" panose="05000000000000000000" pitchFamily="2" charset="2"/>
              <a:buChar char="§"/>
              <a:defRPr sz="1200" kern="1200">
                <a:solidFill>
                  <a:schemeClr val="bg2"/>
                </a:solidFill>
                <a:latin typeface="+mj-lt"/>
                <a:ea typeface="+mn-ea"/>
                <a:cs typeface="+mn-cs"/>
              </a:defRPr>
            </a:lvl4pPr>
            <a:lvl5pPr marL="1476000" indent="-108000" algn="l" defTabSz="685800" rtl="0" eaLnBrk="1" latinLnBrk="0" hangingPunct="1">
              <a:lnSpc>
                <a:spcPct val="100000"/>
              </a:lnSpc>
              <a:spcBef>
                <a:spcPts val="600"/>
              </a:spcBef>
              <a:buFont typeface="Arial" panose="020B0604020202020204" pitchFamily="34" charset="0"/>
              <a:buChar char="•"/>
              <a:defRPr sz="12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s-ES" sz="1100" b="0" i="0" u="none" strike="noStrike" cap="none" normalizeH="0" baseline="0" noProof="0" dirty="0">
                <a:ln>
                  <a:noFill/>
                </a:ln>
                <a:solidFill>
                  <a:srgbClr val="00204D"/>
                </a:solidFill>
                <a:uLnTx/>
                <a:uFillTx/>
                <a:latin typeface="Arial"/>
                <a:ea typeface="+mn-ea"/>
                <a:cs typeface="+mn-cs"/>
              </a:rPr>
              <a:t>Defina una regla de retención de copias de seguridad y aplíquela a un dispositivo específico o a un número de máquinas. Puede almacenar las copias de seguridad de manera indefinida, limitar el número de copias de seguridad por máquina, o especificar el tiempo que desea conservar los archivos de copia de seguridad.</a:t>
            </a:r>
          </a:p>
        </p:txBody>
      </p:sp>
      <p:sp>
        <p:nvSpPr>
          <p:cNvPr id="44" name="Rectangle 43">
            <a:extLst>
              <a:ext uri="{FF2B5EF4-FFF2-40B4-BE49-F238E27FC236}">
                <a16:creationId xmlns:a16="http://schemas.microsoft.com/office/drawing/2014/main" id="{EAD23B90-3A50-FA68-1615-A1169CBAA6C7}"/>
              </a:ext>
            </a:extLst>
          </p:cNvPr>
          <p:cNvSpPr/>
          <p:nvPr/>
        </p:nvSpPr>
        <p:spPr>
          <a:xfrm>
            <a:off x="756697" y="2396942"/>
            <a:ext cx="2024340" cy="430887"/>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cap="none" normalizeH="0" baseline="0" noProof="0" dirty="0">
                <a:ln>
                  <a:noFill/>
                </a:ln>
                <a:solidFill>
                  <a:schemeClr val="tx2"/>
                </a:solidFill>
                <a:uLnTx/>
                <a:uFillTx/>
                <a:latin typeface="Arial"/>
                <a:ea typeface="+mn-ea"/>
                <a:cs typeface="+mn-cs"/>
              </a:rPr>
              <a:t>Directivas de retención flexibles</a:t>
            </a:r>
          </a:p>
        </p:txBody>
      </p:sp>
      <p:sp>
        <p:nvSpPr>
          <p:cNvPr id="45" name="Content Placeholder 2">
            <a:extLst>
              <a:ext uri="{FF2B5EF4-FFF2-40B4-BE49-F238E27FC236}">
                <a16:creationId xmlns:a16="http://schemas.microsoft.com/office/drawing/2014/main" id="{6D4FC81D-A67E-F120-86B8-DB07AD9122BF}"/>
              </a:ext>
            </a:extLst>
          </p:cNvPr>
          <p:cNvSpPr txBox="1">
            <a:spLocks/>
          </p:cNvSpPr>
          <p:nvPr/>
        </p:nvSpPr>
        <p:spPr>
          <a:xfrm>
            <a:off x="3339034" y="3126400"/>
            <a:ext cx="2520000" cy="1224000"/>
          </a:xfrm>
          <a:prstGeom prst="rect">
            <a:avLst/>
          </a:prstGeom>
        </p:spPr>
        <p:txBody>
          <a:bodyPr lIns="0" tIns="0" rIns="0" bIns="0">
            <a:spAutoFit/>
          </a:bodyPr>
          <a:lstStyle>
            <a:lvl1pPr marL="108000" indent="-108000" algn="l" defTabSz="685800" rtl="0" eaLnBrk="1" latinLnBrk="0" hangingPunct="1">
              <a:lnSpc>
                <a:spcPct val="100000"/>
              </a:lnSpc>
              <a:spcBef>
                <a:spcPts val="600"/>
              </a:spcBef>
              <a:buFont typeface="Arial" panose="020B0604020202020204" pitchFamily="34" charset="0"/>
              <a:buChar char="•"/>
              <a:defRPr sz="1200" kern="1200">
                <a:solidFill>
                  <a:schemeClr val="bg2"/>
                </a:solidFill>
                <a:latin typeface="+mj-lt"/>
                <a:ea typeface="+mn-ea"/>
                <a:cs typeface="+mn-cs"/>
              </a:defRPr>
            </a:lvl1pPr>
            <a:lvl2pPr marL="468000" indent="-108000" algn="l" defTabSz="685800" rtl="0" eaLnBrk="1" latinLnBrk="0" hangingPunct="1">
              <a:lnSpc>
                <a:spcPct val="100000"/>
              </a:lnSpc>
              <a:spcBef>
                <a:spcPts val="600"/>
              </a:spcBef>
              <a:buSzPct val="90000"/>
              <a:buFont typeface="Wingdings" panose="05000000000000000000" pitchFamily="2" charset="2"/>
              <a:buChar char="§"/>
              <a:defRPr sz="1200" kern="1200">
                <a:solidFill>
                  <a:schemeClr val="bg2"/>
                </a:solidFill>
                <a:latin typeface="+mj-lt"/>
                <a:ea typeface="+mn-ea"/>
                <a:cs typeface="+mn-cs"/>
              </a:defRPr>
            </a:lvl2pPr>
            <a:lvl3pPr marL="792000" indent="-108000" algn="l" defTabSz="685800" rtl="0" eaLnBrk="1" latinLnBrk="0" hangingPunct="1">
              <a:lnSpc>
                <a:spcPct val="100000"/>
              </a:lnSpc>
              <a:spcBef>
                <a:spcPts val="600"/>
              </a:spcBef>
              <a:buFont typeface="Arial" panose="020B0604020202020204" pitchFamily="34" charset="0"/>
              <a:buChar char="•"/>
              <a:defRPr sz="1200" kern="1200">
                <a:solidFill>
                  <a:schemeClr val="bg2"/>
                </a:solidFill>
                <a:latin typeface="+mj-lt"/>
                <a:ea typeface="+mn-ea"/>
                <a:cs typeface="+mn-cs"/>
              </a:defRPr>
            </a:lvl3pPr>
            <a:lvl4pPr marL="1152000" indent="-108000" algn="l" defTabSz="685800" rtl="0" eaLnBrk="1" latinLnBrk="0" hangingPunct="1">
              <a:lnSpc>
                <a:spcPct val="100000"/>
              </a:lnSpc>
              <a:spcBef>
                <a:spcPts val="600"/>
              </a:spcBef>
              <a:buSzPct val="90000"/>
              <a:buFont typeface="Wingdings" panose="05000000000000000000" pitchFamily="2" charset="2"/>
              <a:buChar char="§"/>
              <a:defRPr sz="1200" kern="1200">
                <a:solidFill>
                  <a:schemeClr val="bg2"/>
                </a:solidFill>
                <a:latin typeface="+mj-lt"/>
                <a:ea typeface="+mn-ea"/>
                <a:cs typeface="+mn-cs"/>
              </a:defRPr>
            </a:lvl4pPr>
            <a:lvl5pPr marL="1476000" indent="-108000" algn="l" defTabSz="685800" rtl="0" eaLnBrk="1" latinLnBrk="0" hangingPunct="1">
              <a:lnSpc>
                <a:spcPct val="100000"/>
              </a:lnSpc>
              <a:spcBef>
                <a:spcPts val="600"/>
              </a:spcBef>
              <a:buFont typeface="Arial" panose="020B0604020202020204" pitchFamily="34" charset="0"/>
              <a:buChar char="•"/>
              <a:defRPr sz="12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s-ES" sz="1100" b="0" i="0" u="none" strike="noStrike" cap="none" normalizeH="0" baseline="0" noProof="0" dirty="0">
                <a:ln>
                  <a:noFill/>
                </a:ln>
                <a:solidFill>
                  <a:srgbClr val="00204D"/>
                </a:solidFill>
                <a:uLnTx/>
                <a:uFillTx/>
                <a:latin typeface="Arial"/>
                <a:ea typeface="+mn-ea"/>
                <a:cs typeface="+mn-cs"/>
              </a:rPr>
              <a:t>Obtenga copias de seguridad de discos/volúmenes (con toda la información necesaria para que arranque el sistema operativo), archivos o carpetas específicos, estados del sistema (sistemas Microsoft Windows) o la configuración de ESXi.</a:t>
            </a:r>
          </a:p>
        </p:txBody>
      </p:sp>
      <p:sp>
        <p:nvSpPr>
          <p:cNvPr id="46" name="Rectangle 45">
            <a:extLst>
              <a:ext uri="{FF2B5EF4-FFF2-40B4-BE49-F238E27FC236}">
                <a16:creationId xmlns:a16="http://schemas.microsoft.com/office/drawing/2014/main" id="{619F4214-DA28-2036-B343-B0B2A61042EB}"/>
              </a:ext>
            </a:extLst>
          </p:cNvPr>
          <p:cNvSpPr/>
          <p:nvPr/>
        </p:nvSpPr>
        <p:spPr>
          <a:xfrm>
            <a:off x="3535849" y="2387360"/>
            <a:ext cx="2136430" cy="430887"/>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cap="none" normalizeH="0" baseline="0" noProof="0" dirty="0">
                <a:ln>
                  <a:noFill/>
                </a:ln>
                <a:solidFill>
                  <a:schemeClr val="tx2"/>
                </a:solidFill>
                <a:uLnTx/>
                <a:uFillTx/>
                <a:latin typeface="Arial"/>
                <a:ea typeface="+mn-ea"/>
                <a:cs typeface="+mn-cs"/>
              </a:rPr>
              <a:t>Diversos tipos de copia de seguridad</a:t>
            </a:r>
          </a:p>
        </p:txBody>
      </p:sp>
      <p:cxnSp>
        <p:nvCxnSpPr>
          <p:cNvPr id="47" name="Straight Connector 18">
            <a:extLst>
              <a:ext uri="{FF2B5EF4-FFF2-40B4-BE49-F238E27FC236}">
                <a16:creationId xmlns:a16="http://schemas.microsoft.com/office/drawing/2014/main" id="{31504AA1-0C9F-3703-117D-9A6D23624E0E}"/>
              </a:ext>
            </a:extLst>
          </p:cNvPr>
          <p:cNvCxnSpPr/>
          <p:nvPr/>
        </p:nvCxnSpPr>
        <p:spPr>
          <a:xfrm>
            <a:off x="3190844" y="779275"/>
            <a:ext cx="0" cy="3891441"/>
          </a:xfrm>
          <a:prstGeom prst="line">
            <a:avLst/>
          </a:prstGeom>
          <a:noFill/>
          <a:ln w="6350" cap="flat" cmpd="sng" algn="ctr">
            <a:gradFill>
              <a:gsLst>
                <a:gs pos="0">
                  <a:srgbClr val="4875B3">
                    <a:lumMod val="5000"/>
                    <a:lumOff val="95000"/>
                    <a:alpha val="0"/>
                  </a:srgbClr>
                </a:gs>
                <a:gs pos="50000">
                  <a:srgbClr val="011F4D">
                    <a:lumMod val="75000"/>
                    <a:lumOff val="25000"/>
                  </a:srgbClr>
                </a:gs>
                <a:gs pos="100000">
                  <a:srgbClr val="FFFFFF">
                    <a:alpha val="0"/>
                  </a:srgbClr>
                </a:gs>
              </a:gsLst>
              <a:lin ang="5400000" scaled="1"/>
            </a:gradFill>
            <a:prstDash val="solid"/>
            <a:miter lim="800000"/>
          </a:ln>
          <a:effectLst/>
        </p:spPr>
      </p:cxnSp>
      <p:cxnSp>
        <p:nvCxnSpPr>
          <p:cNvPr id="48" name="Straight Connector 19">
            <a:extLst>
              <a:ext uri="{FF2B5EF4-FFF2-40B4-BE49-F238E27FC236}">
                <a16:creationId xmlns:a16="http://schemas.microsoft.com/office/drawing/2014/main" id="{EFB710B6-CA5D-8210-BBB7-920FBBA893F6}"/>
              </a:ext>
            </a:extLst>
          </p:cNvPr>
          <p:cNvCxnSpPr/>
          <p:nvPr/>
        </p:nvCxnSpPr>
        <p:spPr>
          <a:xfrm>
            <a:off x="6003756" y="868523"/>
            <a:ext cx="0" cy="3802193"/>
          </a:xfrm>
          <a:prstGeom prst="line">
            <a:avLst/>
          </a:prstGeom>
          <a:noFill/>
          <a:ln w="6350" cap="flat" cmpd="sng" algn="ctr">
            <a:gradFill>
              <a:gsLst>
                <a:gs pos="0">
                  <a:srgbClr val="4875B3">
                    <a:lumMod val="5000"/>
                    <a:lumOff val="95000"/>
                    <a:alpha val="0"/>
                  </a:srgbClr>
                </a:gs>
                <a:gs pos="50000">
                  <a:srgbClr val="011F4D">
                    <a:lumMod val="75000"/>
                    <a:lumOff val="25000"/>
                  </a:srgbClr>
                </a:gs>
                <a:gs pos="100000">
                  <a:srgbClr val="FFFFFF">
                    <a:alpha val="0"/>
                  </a:srgbClr>
                </a:gs>
              </a:gsLst>
              <a:lin ang="5400000" scaled="1"/>
            </a:gradFill>
            <a:prstDash val="solid"/>
            <a:miter lim="800000"/>
          </a:ln>
          <a:effectLst/>
        </p:spPr>
      </p:cxnSp>
      <p:pic>
        <p:nvPicPr>
          <p:cNvPr id="49" name="Graphic 20">
            <a:extLst>
              <a:ext uri="{FF2B5EF4-FFF2-40B4-BE49-F238E27FC236}">
                <a16:creationId xmlns:a16="http://schemas.microsoft.com/office/drawing/2014/main" id="{5BBD2178-E982-F164-0385-EB9A3735869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08933" y="1167706"/>
            <a:ext cx="1008000" cy="1008000"/>
          </a:xfrm>
          <a:prstGeom prst="rect">
            <a:avLst/>
          </a:prstGeom>
        </p:spPr>
      </p:pic>
      <p:pic>
        <p:nvPicPr>
          <p:cNvPr id="50" name="Graphic 21">
            <a:extLst>
              <a:ext uri="{FF2B5EF4-FFF2-40B4-BE49-F238E27FC236}">
                <a16:creationId xmlns:a16="http://schemas.microsoft.com/office/drawing/2014/main" id="{B2DF3239-2793-1E1B-6730-93DA87D07C3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6654" y="1194608"/>
            <a:ext cx="1008000" cy="1008000"/>
          </a:xfrm>
          <a:prstGeom prst="rect">
            <a:avLst/>
          </a:prstGeom>
        </p:spPr>
      </p:pic>
      <p:pic>
        <p:nvPicPr>
          <p:cNvPr id="51" name="Graphic 22">
            <a:extLst>
              <a:ext uri="{FF2B5EF4-FFF2-40B4-BE49-F238E27FC236}">
                <a16:creationId xmlns:a16="http://schemas.microsoft.com/office/drawing/2014/main" id="{1037A5BD-D2C4-3793-4C85-A3E53BBDA12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19300" y="1319741"/>
            <a:ext cx="756000" cy="738819"/>
          </a:xfrm>
          <a:prstGeom prst="rect">
            <a:avLst/>
          </a:prstGeom>
        </p:spPr>
      </p:pic>
    </p:spTree>
    <p:extLst>
      <p:ext uri="{BB962C8B-B14F-4D97-AF65-F5344CB8AC3E}">
        <p14:creationId xmlns:p14="http://schemas.microsoft.com/office/powerpoint/2010/main" val="1936076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
            <a:extLst>
              <a:ext uri="{FF2B5EF4-FFF2-40B4-BE49-F238E27FC236}">
                <a16:creationId xmlns:a16="http://schemas.microsoft.com/office/drawing/2014/main" id="{9F3393C4-4AC8-9652-70A0-A2A8B61192A6}"/>
              </a:ext>
            </a:extLst>
          </p:cNvPr>
          <p:cNvSpPr>
            <a:spLocks noGrp="1"/>
          </p:cNvSpPr>
          <p:nvPr>
            <p:ph type="body" sz="quarter" idx="12"/>
          </p:nvPr>
        </p:nvSpPr>
        <p:spPr>
          <a:xfrm>
            <a:off x="98425" y="-813859"/>
            <a:ext cx="1260000" cy="468000"/>
          </a:xfrm>
        </p:spPr>
        <p:txBody>
          <a:bodyPr/>
          <a:lstStyle/>
          <a:p>
            <a:endParaRPr lang="en-US" dirty="0"/>
          </a:p>
        </p:txBody>
      </p:sp>
      <p:sp>
        <p:nvSpPr>
          <p:cNvPr id="17" name="Text Placeholder 2">
            <a:extLst>
              <a:ext uri="{FF2B5EF4-FFF2-40B4-BE49-F238E27FC236}">
                <a16:creationId xmlns:a16="http://schemas.microsoft.com/office/drawing/2014/main" id="{55BE543A-C1C7-D31A-7DD4-A4FD09874F99}"/>
              </a:ext>
            </a:extLst>
          </p:cNvPr>
          <p:cNvSpPr>
            <a:spLocks noGrp="1"/>
          </p:cNvSpPr>
          <p:nvPr>
            <p:ph type="body" sz="quarter" idx="13"/>
          </p:nvPr>
        </p:nvSpPr>
        <p:spPr>
          <a:xfrm>
            <a:off x="1379892" y="-813859"/>
            <a:ext cx="1260000" cy="468000"/>
          </a:xfrm>
        </p:spPr>
        <p:txBody>
          <a:bodyPr/>
          <a:lstStyle/>
          <a:p>
            <a:endParaRPr lang="en-US" dirty="0"/>
          </a:p>
        </p:txBody>
      </p:sp>
      <p:sp>
        <p:nvSpPr>
          <p:cNvPr id="27" name="Text Placeholder 3">
            <a:extLst>
              <a:ext uri="{FF2B5EF4-FFF2-40B4-BE49-F238E27FC236}">
                <a16:creationId xmlns:a16="http://schemas.microsoft.com/office/drawing/2014/main" id="{5208ADEB-2047-2219-16D1-CAD7CC5DDD04}"/>
              </a:ext>
            </a:extLst>
          </p:cNvPr>
          <p:cNvSpPr>
            <a:spLocks noGrp="1"/>
          </p:cNvSpPr>
          <p:nvPr>
            <p:ph type="body" sz="quarter" idx="14"/>
          </p:nvPr>
        </p:nvSpPr>
        <p:spPr>
          <a:xfrm>
            <a:off x="2661359" y="-813859"/>
            <a:ext cx="1260000" cy="468000"/>
          </a:xfrm>
        </p:spPr>
        <p:txBody>
          <a:bodyPr/>
          <a:lstStyle/>
          <a:p>
            <a:endParaRPr lang="en-US" dirty="0"/>
          </a:p>
        </p:txBody>
      </p:sp>
      <p:sp>
        <p:nvSpPr>
          <p:cNvPr id="28" name="Text Placeholder 4">
            <a:extLst>
              <a:ext uri="{FF2B5EF4-FFF2-40B4-BE49-F238E27FC236}">
                <a16:creationId xmlns:a16="http://schemas.microsoft.com/office/drawing/2014/main" id="{E0619883-A410-ACAD-9A0C-39614234B65A}"/>
              </a:ext>
            </a:extLst>
          </p:cNvPr>
          <p:cNvSpPr>
            <a:spLocks noGrp="1"/>
          </p:cNvSpPr>
          <p:nvPr>
            <p:ph type="body" sz="quarter" idx="15"/>
          </p:nvPr>
        </p:nvSpPr>
        <p:spPr>
          <a:xfrm>
            <a:off x="3942826" y="-813859"/>
            <a:ext cx="1260000" cy="468000"/>
          </a:xfrm>
        </p:spPr>
        <p:txBody>
          <a:bodyPr/>
          <a:lstStyle/>
          <a:p>
            <a:endParaRPr lang="en-US" dirty="0"/>
          </a:p>
        </p:txBody>
      </p:sp>
      <p:sp>
        <p:nvSpPr>
          <p:cNvPr id="29" name="Text Placeholder 5">
            <a:extLst>
              <a:ext uri="{FF2B5EF4-FFF2-40B4-BE49-F238E27FC236}">
                <a16:creationId xmlns:a16="http://schemas.microsoft.com/office/drawing/2014/main" id="{48019EB9-3C1F-5B99-A526-D7229B979DBF}"/>
              </a:ext>
            </a:extLst>
          </p:cNvPr>
          <p:cNvSpPr>
            <a:spLocks noGrp="1"/>
          </p:cNvSpPr>
          <p:nvPr>
            <p:ph type="body" sz="quarter" idx="16"/>
          </p:nvPr>
        </p:nvSpPr>
        <p:spPr>
          <a:xfrm>
            <a:off x="6505760" y="-813859"/>
            <a:ext cx="1260000" cy="468000"/>
          </a:xfrm>
        </p:spPr>
        <p:txBody>
          <a:bodyPr/>
          <a:lstStyle/>
          <a:p>
            <a:endParaRPr lang="en-US" dirty="0"/>
          </a:p>
        </p:txBody>
      </p:sp>
      <p:sp>
        <p:nvSpPr>
          <p:cNvPr id="30" name="Text Placeholder 6">
            <a:extLst>
              <a:ext uri="{FF2B5EF4-FFF2-40B4-BE49-F238E27FC236}">
                <a16:creationId xmlns:a16="http://schemas.microsoft.com/office/drawing/2014/main" id="{1DEC7FFC-539A-0EC5-4D10-83BFD7A349B7}"/>
              </a:ext>
            </a:extLst>
          </p:cNvPr>
          <p:cNvSpPr>
            <a:spLocks noGrp="1"/>
          </p:cNvSpPr>
          <p:nvPr>
            <p:ph type="body" sz="quarter" idx="17"/>
          </p:nvPr>
        </p:nvSpPr>
        <p:spPr>
          <a:xfrm>
            <a:off x="7787230" y="-813859"/>
            <a:ext cx="1260000" cy="468000"/>
          </a:xfrm>
        </p:spPr>
        <p:txBody>
          <a:bodyPr/>
          <a:lstStyle/>
          <a:p>
            <a:endParaRPr lang="en-US" dirty="0"/>
          </a:p>
        </p:txBody>
      </p:sp>
      <p:sp>
        <p:nvSpPr>
          <p:cNvPr id="31" name="Text Placeholder 7">
            <a:extLst>
              <a:ext uri="{FF2B5EF4-FFF2-40B4-BE49-F238E27FC236}">
                <a16:creationId xmlns:a16="http://schemas.microsoft.com/office/drawing/2014/main" id="{A3F2BE06-ABAF-AC51-69A5-60F1F1DE33D6}"/>
              </a:ext>
            </a:extLst>
          </p:cNvPr>
          <p:cNvSpPr>
            <a:spLocks noGrp="1"/>
          </p:cNvSpPr>
          <p:nvPr>
            <p:ph type="body" sz="quarter" idx="18"/>
          </p:nvPr>
        </p:nvSpPr>
        <p:spPr>
          <a:xfrm>
            <a:off x="5224293" y="-813859"/>
            <a:ext cx="1260000" cy="468000"/>
          </a:xfrm>
        </p:spPr>
        <p:txBody>
          <a:bodyPr/>
          <a:lstStyle/>
          <a:p>
            <a:endParaRPr lang="en-US" dirty="0"/>
          </a:p>
        </p:txBody>
      </p:sp>
      <p:sp>
        <p:nvSpPr>
          <p:cNvPr id="32" name="Title 1">
            <a:extLst>
              <a:ext uri="{FF2B5EF4-FFF2-40B4-BE49-F238E27FC236}">
                <a16:creationId xmlns:a16="http://schemas.microsoft.com/office/drawing/2014/main" id="{62D0B5D8-87EE-5ACC-2F27-CCD6E112DC88}"/>
              </a:ext>
            </a:extLst>
          </p:cNvPr>
          <p:cNvSpPr txBox="1">
            <a:spLocks/>
          </p:cNvSpPr>
          <p:nvPr/>
        </p:nvSpPr>
        <p:spPr>
          <a:xfrm>
            <a:off x="383607" y="237317"/>
            <a:ext cx="8365106" cy="892624"/>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800" b="1"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s-ES" sz="2400" b="1" i="0" u="none" strike="noStrike" cap="none" normalizeH="0" noProof="0" dirty="0">
                <a:ln>
                  <a:noFill/>
                </a:ln>
                <a:solidFill>
                  <a:srgbClr val="00204D"/>
                </a:solidFill>
                <a:uLnTx/>
                <a:uFillTx/>
                <a:latin typeface="Arial"/>
                <a:ea typeface="+mj-ea"/>
                <a:cs typeface="+mj-cs"/>
              </a:rPr>
              <a:t>Opciones flexibles de </a:t>
            </a:r>
            <a:r>
              <a:rPr kumimoji="0" lang="es-ES" sz="2400" b="1" i="0" u="none" strike="noStrike" cap="none" normalizeH="0" baseline="0" noProof="0" dirty="0">
                <a:ln>
                  <a:noFill/>
                </a:ln>
                <a:solidFill>
                  <a:schemeClr val="bg2"/>
                </a:solidFill>
                <a:uLnTx/>
                <a:uFillTx/>
                <a:latin typeface="Arial"/>
                <a:ea typeface="+mj-ea"/>
                <a:cs typeface="+mj-cs"/>
              </a:rPr>
              <a:t>despliegue</a:t>
            </a:r>
          </a:p>
        </p:txBody>
      </p:sp>
      <p:sp>
        <p:nvSpPr>
          <p:cNvPr id="33" name="Content Placeholder 2">
            <a:extLst>
              <a:ext uri="{FF2B5EF4-FFF2-40B4-BE49-F238E27FC236}">
                <a16:creationId xmlns:a16="http://schemas.microsoft.com/office/drawing/2014/main" id="{9302A66E-71C5-AED7-0190-FAE2A37EB8C4}"/>
              </a:ext>
            </a:extLst>
          </p:cNvPr>
          <p:cNvSpPr txBox="1">
            <a:spLocks/>
          </p:cNvSpPr>
          <p:nvPr/>
        </p:nvSpPr>
        <p:spPr>
          <a:xfrm>
            <a:off x="823789" y="2311400"/>
            <a:ext cx="2032320" cy="246221"/>
          </a:xfrm>
          <a:prstGeom prst="rect">
            <a:avLst/>
          </a:prstGeom>
        </p:spPr>
        <p:txBody>
          <a:bodyPr lIns="0" tIns="0" rIns="0" bIns="0">
            <a:spAutoFit/>
          </a:bodyPr>
          <a:lstStyle>
            <a:lvl1pPr marL="144000" indent="-144000" algn="l" defTabSz="685800" rtl="0" eaLnBrk="1" latinLnBrk="0" hangingPunct="1">
              <a:lnSpc>
                <a:spcPct val="100000"/>
              </a:lnSpc>
              <a:spcBef>
                <a:spcPts val="600"/>
              </a:spcBef>
              <a:buFont typeface="Arial" panose="020B0604020202020204" pitchFamily="34" charset="0"/>
              <a:buChar char="•"/>
              <a:defRPr sz="1200" kern="1200">
                <a:solidFill>
                  <a:schemeClr val="bg2"/>
                </a:solidFill>
                <a:latin typeface="+mj-lt"/>
                <a:ea typeface="+mn-ea"/>
                <a:cs typeface="+mn-cs"/>
              </a:defRPr>
            </a:lvl1pPr>
            <a:lvl2pPr marL="288000" indent="-144000" algn="l" defTabSz="685800" rtl="0" eaLnBrk="1" latinLnBrk="0" hangingPunct="1">
              <a:lnSpc>
                <a:spcPct val="100000"/>
              </a:lnSpc>
              <a:spcBef>
                <a:spcPts val="600"/>
              </a:spcBef>
              <a:buSzPct val="90000"/>
              <a:buFont typeface="Wingdings" panose="05000000000000000000" pitchFamily="2" charset="2"/>
              <a:buChar char="§"/>
              <a:defRPr sz="1200" kern="1200">
                <a:solidFill>
                  <a:schemeClr val="bg2"/>
                </a:solidFill>
                <a:latin typeface="+mj-lt"/>
                <a:ea typeface="+mn-ea"/>
                <a:cs typeface="+mn-cs"/>
              </a:defRPr>
            </a:lvl2pPr>
            <a:lvl3pPr marL="504000" indent="-216000" algn="l" defTabSz="685800" rtl="0" eaLnBrk="1" latinLnBrk="0" hangingPunct="1">
              <a:lnSpc>
                <a:spcPct val="100000"/>
              </a:lnSpc>
              <a:spcBef>
                <a:spcPts val="600"/>
              </a:spcBef>
              <a:buFont typeface="+mj-lt"/>
              <a:buAutoNum type="alphaLcParenR"/>
              <a:defRPr sz="1200" kern="1200">
                <a:solidFill>
                  <a:schemeClr val="bg2"/>
                </a:solidFill>
                <a:latin typeface="+mj-lt"/>
                <a:ea typeface="+mn-ea"/>
                <a:cs typeface="+mn-cs"/>
              </a:defRPr>
            </a:lvl3pPr>
            <a:lvl4pPr marL="648000" indent="-144000" algn="l" defTabSz="685800" rtl="0" eaLnBrk="1" latinLnBrk="0" hangingPunct="1">
              <a:lnSpc>
                <a:spcPct val="100000"/>
              </a:lnSpc>
              <a:spcBef>
                <a:spcPts val="600"/>
              </a:spcBef>
              <a:buSzPct val="90000"/>
              <a:buFont typeface="+mj-lt"/>
              <a:buAutoNum type="romanLcPeriod"/>
              <a:defRPr sz="1200" kern="1200">
                <a:solidFill>
                  <a:schemeClr val="bg2"/>
                </a:solidFill>
                <a:latin typeface="+mj-lt"/>
                <a:ea typeface="+mn-ea"/>
                <a:cs typeface="+mn-cs"/>
              </a:defRPr>
            </a:lvl4pPr>
            <a:lvl5pPr marL="792000" indent="-144000" algn="l" defTabSz="685800" rtl="0" eaLnBrk="1" latinLnBrk="0" hangingPunct="1">
              <a:lnSpc>
                <a:spcPct val="100000"/>
              </a:lnSpc>
              <a:spcBef>
                <a:spcPts val="600"/>
              </a:spcBef>
              <a:buFont typeface="Arial" panose="020B0604020202020204" pitchFamily="34" charset="0"/>
              <a:buChar char="•"/>
              <a:defRPr sz="1200" kern="1200">
                <a:solidFill>
                  <a:schemeClr val="bg2"/>
                </a:solidFill>
                <a:latin typeface="+mj-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bg2"/>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s-ES" sz="1600" b="1" i="0" u="none" strike="noStrike" cap="none" normalizeH="0" baseline="0" noProof="0" dirty="0">
                <a:ln>
                  <a:noFill/>
                </a:ln>
                <a:solidFill>
                  <a:srgbClr val="005ABE"/>
                </a:solidFill>
                <a:uLnTx/>
                <a:uFillTx/>
                <a:latin typeface="Arial"/>
                <a:ea typeface="+mn-ea"/>
                <a:cs typeface="+mn-cs"/>
              </a:rPr>
              <a:t>Alojado por Acronis</a:t>
            </a:r>
          </a:p>
        </p:txBody>
      </p:sp>
      <p:sp>
        <p:nvSpPr>
          <p:cNvPr id="34" name="Content Placeholder 2">
            <a:extLst>
              <a:ext uri="{FF2B5EF4-FFF2-40B4-BE49-F238E27FC236}">
                <a16:creationId xmlns:a16="http://schemas.microsoft.com/office/drawing/2014/main" id="{AB60D9D5-A830-EFC3-A43E-7224FACB0773}"/>
              </a:ext>
            </a:extLst>
          </p:cNvPr>
          <p:cNvSpPr txBox="1">
            <a:spLocks/>
          </p:cNvSpPr>
          <p:nvPr/>
        </p:nvSpPr>
        <p:spPr>
          <a:xfrm>
            <a:off x="3550000" y="2311400"/>
            <a:ext cx="2032320" cy="246221"/>
          </a:xfrm>
          <a:prstGeom prst="rect">
            <a:avLst/>
          </a:prstGeom>
        </p:spPr>
        <p:txBody>
          <a:bodyPr lIns="0" tIns="0" rIns="0" bIns="0">
            <a:spAutoFit/>
          </a:bodyPr>
          <a:lstStyle>
            <a:lvl1pPr marL="144000" indent="-144000" algn="l" defTabSz="685800" rtl="0" eaLnBrk="1" latinLnBrk="0" hangingPunct="1">
              <a:lnSpc>
                <a:spcPct val="100000"/>
              </a:lnSpc>
              <a:spcBef>
                <a:spcPts val="600"/>
              </a:spcBef>
              <a:buFont typeface="Arial" panose="020B0604020202020204" pitchFamily="34" charset="0"/>
              <a:buChar char="•"/>
              <a:defRPr sz="1200" kern="1200">
                <a:solidFill>
                  <a:schemeClr val="bg2"/>
                </a:solidFill>
                <a:latin typeface="+mj-lt"/>
                <a:ea typeface="+mn-ea"/>
                <a:cs typeface="+mn-cs"/>
              </a:defRPr>
            </a:lvl1pPr>
            <a:lvl2pPr marL="288000" indent="-144000" algn="l" defTabSz="685800" rtl="0" eaLnBrk="1" latinLnBrk="0" hangingPunct="1">
              <a:lnSpc>
                <a:spcPct val="100000"/>
              </a:lnSpc>
              <a:spcBef>
                <a:spcPts val="600"/>
              </a:spcBef>
              <a:buSzPct val="90000"/>
              <a:buFont typeface="Wingdings" panose="05000000000000000000" pitchFamily="2" charset="2"/>
              <a:buChar char="§"/>
              <a:defRPr sz="1200" kern="1200">
                <a:solidFill>
                  <a:schemeClr val="bg2"/>
                </a:solidFill>
                <a:latin typeface="+mj-lt"/>
                <a:ea typeface="+mn-ea"/>
                <a:cs typeface="+mn-cs"/>
              </a:defRPr>
            </a:lvl2pPr>
            <a:lvl3pPr marL="504000" indent="-216000" algn="l" defTabSz="685800" rtl="0" eaLnBrk="1" latinLnBrk="0" hangingPunct="1">
              <a:lnSpc>
                <a:spcPct val="100000"/>
              </a:lnSpc>
              <a:spcBef>
                <a:spcPts val="600"/>
              </a:spcBef>
              <a:buFont typeface="+mj-lt"/>
              <a:buAutoNum type="alphaLcParenR"/>
              <a:defRPr sz="1200" kern="1200">
                <a:solidFill>
                  <a:schemeClr val="bg2"/>
                </a:solidFill>
                <a:latin typeface="+mj-lt"/>
                <a:ea typeface="+mn-ea"/>
                <a:cs typeface="+mn-cs"/>
              </a:defRPr>
            </a:lvl3pPr>
            <a:lvl4pPr marL="648000" indent="-144000" algn="l" defTabSz="685800" rtl="0" eaLnBrk="1" latinLnBrk="0" hangingPunct="1">
              <a:lnSpc>
                <a:spcPct val="100000"/>
              </a:lnSpc>
              <a:spcBef>
                <a:spcPts val="600"/>
              </a:spcBef>
              <a:buSzPct val="90000"/>
              <a:buFont typeface="+mj-lt"/>
              <a:buAutoNum type="romanLcPeriod"/>
              <a:defRPr sz="1200" kern="1200">
                <a:solidFill>
                  <a:schemeClr val="bg2"/>
                </a:solidFill>
                <a:latin typeface="+mj-lt"/>
                <a:ea typeface="+mn-ea"/>
                <a:cs typeface="+mn-cs"/>
              </a:defRPr>
            </a:lvl4pPr>
            <a:lvl5pPr marL="792000" indent="-144000" algn="l" defTabSz="685800" rtl="0" eaLnBrk="1" latinLnBrk="0" hangingPunct="1">
              <a:lnSpc>
                <a:spcPct val="100000"/>
              </a:lnSpc>
              <a:spcBef>
                <a:spcPts val="600"/>
              </a:spcBef>
              <a:buFont typeface="Arial" panose="020B0604020202020204" pitchFamily="34" charset="0"/>
              <a:buChar char="•"/>
              <a:defRPr sz="1200" kern="1200">
                <a:solidFill>
                  <a:schemeClr val="bg2"/>
                </a:solidFill>
                <a:latin typeface="+mj-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bg2"/>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s-ES" sz="1600" b="1" i="0" u="none" strike="noStrike" cap="none" normalizeH="0" baseline="0" noProof="0" dirty="0">
                <a:ln>
                  <a:noFill/>
                </a:ln>
                <a:solidFill>
                  <a:srgbClr val="005ABE"/>
                </a:solidFill>
                <a:uLnTx/>
                <a:uFillTx/>
                <a:latin typeface="Arial"/>
                <a:ea typeface="+mn-ea"/>
                <a:cs typeface="+mn-cs"/>
              </a:rPr>
              <a:t>Modelo híbrido</a:t>
            </a:r>
          </a:p>
        </p:txBody>
      </p:sp>
      <p:sp>
        <p:nvSpPr>
          <p:cNvPr id="35" name="Content Placeholder 2">
            <a:extLst>
              <a:ext uri="{FF2B5EF4-FFF2-40B4-BE49-F238E27FC236}">
                <a16:creationId xmlns:a16="http://schemas.microsoft.com/office/drawing/2014/main" id="{A5A92ECA-D35B-5BE0-42C6-CC247FC869A3}"/>
              </a:ext>
            </a:extLst>
          </p:cNvPr>
          <p:cNvSpPr txBox="1">
            <a:spLocks/>
          </p:cNvSpPr>
          <p:nvPr/>
        </p:nvSpPr>
        <p:spPr>
          <a:xfrm>
            <a:off x="6025294" y="2311400"/>
            <a:ext cx="2657152" cy="246221"/>
          </a:xfrm>
          <a:prstGeom prst="rect">
            <a:avLst/>
          </a:prstGeom>
        </p:spPr>
        <p:txBody>
          <a:bodyPr wrap="square" lIns="0" tIns="0" rIns="0" bIns="0">
            <a:spAutoFit/>
          </a:bodyPr>
          <a:lstStyle>
            <a:lvl1pPr marL="144000" indent="-144000" algn="l" defTabSz="685800" rtl="0" eaLnBrk="1" latinLnBrk="0" hangingPunct="1">
              <a:lnSpc>
                <a:spcPct val="100000"/>
              </a:lnSpc>
              <a:spcBef>
                <a:spcPts val="600"/>
              </a:spcBef>
              <a:buFont typeface="Arial" panose="020B0604020202020204" pitchFamily="34" charset="0"/>
              <a:buChar char="•"/>
              <a:defRPr sz="1200" kern="1200">
                <a:solidFill>
                  <a:schemeClr val="bg2"/>
                </a:solidFill>
                <a:latin typeface="+mj-lt"/>
                <a:ea typeface="+mn-ea"/>
                <a:cs typeface="+mn-cs"/>
              </a:defRPr>
            </a:lvl1pPr>
            <a:lvl2pPr marL="288000" indent="-144000" algn="l" defTabSz="685800" rtl="0" eaLnBrk="1" latinLnBrk="0" hangingPunct="1">
              <a:lnSpc>
                <a:spcPct val="100000"/>
              </a:lnSpc>
              <a:spcBef>
                <a:spcPts val="600"/>
              </a:spcBef>
              <a:buSzPct val="90000"/>
              <a:buFont typeface="Wingdings" panose="05000000000000000000" pitchFamily="2" charset="2"/>
              <a:buChar char="§"/>
              <a:defRPr sz="1200" kern="1200">
                <a:solidFill>
                  <a:schemeClr val="bg2"/>
                </a:solidFill>
                <a:latin typeface="+mj-lt"/>
                <a:ea typeface="+mn-ea"/>
                <a:cs typeface="+mn-cs"/>
              </a:defRPr>
            </a:lvl2pPr>
            <a:lvl3pPr marL="504000" indent="-216000" algn="l" defTabSz="685800" rtl="0" eaLnBrk="1" latinLnBrk="0" hangingPunct="1">
              <a:lnSpc>
                <a:spcPct val="100000"/>
              </a:lnSpc>
              <a:spcBef>
                <a:spcPts val="600"/>
              </a:spcBef>
              <a:buFont typeface="+mj-lt"/>
              <a:buAutoNum type="alphaLcParenR"/>
              <a:defRPr sz="1200" kern="1200">
                <a:solidFill>
                  <a:schemeClr val="bg2"/>
                </a:solidFill>
                <a:latin typeface="+mj-lt"/>
                <a:ea typeface="+mn-ea"/>
                <a:cs typeface="+mn-cs"/>
              </a:defRPr>
            </a:lvl3pPr>
            <a:lvl4pPr marL="648000" indent="-144000" algn="l" defTabSz="685800" rtl="0" eaLnBrk="1" latinLnBrk="0" hangingPunct="1">
              <a:lnSpc>
                <a:spcPct val="100000"/>
              </a:lnSpc>
              <a:spcBef>
                <a:spcPts val="600"/>
              </a:spcBef>
              <a:buSzPct val="90000"/>
              <a:buFont typeface="+mj-lt"/>
              <a:buAutoNum type="romanLcPeriod"/>
              <a:defRPr sz="1200" kern="1200">
                <a:solidFill>
                  <a:schemeClr val="bg2"/>
                </a:solidFill>
                <a:latin typeface="+mj-lt"/>
                <a:ea typeface="+mn-ea"/>
                <a:cs typeface="+mn-cs"/>
              </a:defRPr>
            </a:lvl4pPr>
            <a:lvl5pPr marL="792000" indent="-144000" algn="l" defTabSz="685800" rtl="0" eaLnBrk="1" latinLnBrk="0" hangingPunct="1">
              <a:lnSpc>
                <a:spcPct val="100000"/>
              </a:lnSpc>
              <a:spcBef>
                <a:spcPts val="600"/>
              </a:spcBef>
              <a:buFont typeface="Arial" panose="020B0604020202020204" pitchFamily="34" charset="0"/>
              <a:buChar char="•"/>
              <a:defRPr sz="1200" kern="1200">
                <a:solidFill>
                  <a:schemeClr val="bg2"/>
                </a:solidFill>
                <a:latin typeface="+mj-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bg2"/>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s-ES" sz="1600" b="1" i="0" u="none" strike="noStrike" cap="none" normalizeH="0" baseline="0" noProof="0" dirty="0">
                <a:ln>
                  <a:noFill/>
                </a:ln>
                <a:solidFill>
                  <a:srgbClr val="005ABE"/>
                </a:solidFill>
                <a:uLnTx/>
                <a:uFillTx/>
                <a:latin typeface="Arial"/>
                <a:ea typeface="+mn-ea"/>
                <a:cs typeface="+mn-cs"/>
              </a:rPr>
              <a:t>Alojado por el proveedor</a:t>
            </a:r>
          </a:p>
        </p:txBody>
      </p:sp>
      <p:pic>
        <p:nvPicPr>
          <p:cNvPr id="36" name="Picture 12">
            <a:extLst>
              <a:ext uri="{FF2B5EF4-FFF2-40B4-BE49-F238E27FC236}">
                <a16:creationId xmlns:a16="http://schemas.microsoft.com/office/drawing/2014/main" id="{0128CCDF-D458-FFE3-CDF2-39976E32394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36053" y="1130189"/>
            <a:ext cx="1032038" cy="1028563"/>
          </a:xfrm>
          <a:prstGeom prst="rect">
            <a:avLst/>
          </a:prstGeom>
        </p:spPr>
      </p:pic>
      <p:pic>
        <p:nvPicPr>
          <p:cNvPr id="37" name="Picture 13">
            <a:extLst>
              <a:ext uri="{FF2B5EF4-FFF2-40B4-BE49-F238E27FC236}">
                <a16:creationId xmlns:a16="http://schemas.microsoft.com/office/drawing/2014/main" id="{E2EB52D8-B7A2-063A-C366-AF160E00818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9529" y="1150212"/>
            <a:ext cx="540000" cy="538181"/>
          </a:xfrm>
          <a:prstGeom prst="rect">
            <a:avLst/>
          </a:prstGeom>
        </p:spPr>
      </p:pic>
      <p:pic>
        <p:nvPicPr>
          <p:cNvPr id="38" name="Picture 14">
            <a:extLst>
              <a:ext uri="{FF2B5EF4-FFF2-40B4-BE49-F238E27FC236}">
                <a16:creationId xmlns:a16="http://schemas.microsoft.com/office/drawing/2014/main" id="{50038B17-99DE-9F28-642F-7B174C6E6329}"/>
              </a:ext>
            </a:extLst>
          </p:cNvPr>
          <p:cNvPicPr>
            <a:picLocks noChangeAspect="1"/>
          </p:cNvPicPr>
          <p:nvPr/>
        </p:nvPicPr>
        <p:blipFill>
          <a:blip r:embed="rId5" cstate="hqprint">
            <a:duotone>
              <a:srgbClr val="9DC225">
                <a:shade val="45000"/>
                <a:satMod val="135000"/>
              </a:srgbClr>
              <a:prstClr val="white"/>
            </a:duotone>
            <a:extLst>
              <a:ext uri="{28A0092B-C50C-407E-A947-70E740481C1C}">
                <a14:useLocalDpi xmlns:a14="http://schemas.microsoft.com/office/drawing/2010/main" val="0"/>
              </a:ext>
            </a:extLst>
          </a:blip>
          <a:stretch>
            <a:fillRect/>
          </a:stretch>
        </p:blipFill>
        <p:spPr>
          <a:xfrm>
            <a:off x="7230264" y="1543557"/>
            <a:ext cx="231511" cy="231511"/>
          </a:xfrm>
          <a:prstGeom prst="rect">
            <a:avLst/>
          </a:prstGeom>
        </p:spPr>
      </p:pic>
      <p:pic>
        <p:nvPicPr>
          <p:cNvPr id="39" name="Picture 17">
            <a:extLst>
              <a:ext uri="{FF2B5EF4-FFF2-40B4-BE49-F238E27FC236}">
                <a16:creationId xmlns:a16="http://schemas.microsoft.com/office/drawing/2014/main" id="{EFE8A952-31ED-D11A-B002-D8EABD8AD03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017529" y="1418393"/>
            <a:ext cx="540000" cy="540000"/>
          </a:xfrm>
          <a:prstGeom prst="rect">
            <a:avLst/>
          </a:prstGeom>
        </p:spPr>
      </p:pic>
      <p:pic>
        <p:nvPicPr>
          <p:cNvPr id="40" name="Picture 18">
            <a:extLst>
              <a:ext uri="{FF2B5EF4-FFF2-40B4-BE49-F238E27FC236}">
                <a16:creationId xmlns:a16="http://schemas.microsoft.com/office/drawing/2014/main" id="{340DC4AE-8B0C-5BC0-0A45-58ABAF767BF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33351" y="1130189"/>
            <a:ext cx="1032038" cy="1028563"/>
          </a:xfrm>
          <a:prstGeom prst="rect">
            <a:avLst/>
          </a:prstGeom>
        </p:spPr>
      </p:pic>
      <p:cxnSp>
        <p:nvCxnSpPr>
          <p:cNvPr id="41" name="Straight Arrow Connector 19">
            <a:extLst>
              <a:ext uri="{FF2B5EF4-FFF2-40B4-BE49-F238E27FC236}">
                <a16:creationId xmlns:a16="http://schemas.microsoft.com/office/drawing/2014/main" id="{E89C896E-7EC6-6056-72F3-3E2A858C251B}"/>
              </a:ext>
            </a:extLst>
          </p:cNvPr>
          <p:cNvCxnSpPr>
            <a:cxnSpLocks/>
          </p:cNvCxnSpPr>
          <p:nvPr/>
        </p:nvCxnSpPr>
        <p:spPr>
          <a:xfrm flipH="1">
            <a:off x="4615844" y="1686935"/>
            <a:ext cx="376285" cy="0"/>
          </a:xfrm>
          <a:prstGeom prst="straightConnector1">
            <a:avLst/>
          </a:prstGeom>
          <a:noFill/>
          <a:ln w="6350" cap="flat" cmpd="sng" algn="ctr">
            <a:solidFill>
              <a:srgbClr val="4875B3"/>
            </a:solidFill>
            <a:prstDash val="solid"/>
            <a:miter lim="800000"/>
            <a:headEnd type="triangle"/>
            <a:tailEnd type="triangle"/>
          </a:ln>
          <a:effectLst/>
        </p:spPr>
      </p:cxnSp>
      <p:sp>
        <p:nvSpPr>
          <p:cNvPr id="42" name="Freeform 5">
            <a:extLst>
              <a:ext uri="{FF2B5EF4-FFF2-40B4-BE49-F238E27FC236}">
                <a16:creationId xmlns:a16="http://schemas.microsoft.com/office/drawing/2014/main" id="{0268A1FA-5827-EAF3-E39A-F3D807FE8E53}"/>
              </a:ext>
            </a:extLst>
          </p:cNvPr>
          <p:cNvSpPr>
            <a:spLocks/>
          </p:cNvSpPr>
          <p:nvPr/>
        </p:nvSpPr>
        <p:spPr bwMode="auto">
          <a:xfrm flipH="1">
            <a:off x="6816114" y="1346200"/>
            <a:ext cx="1009088" cy="598742"/>
          </a:xfrm>
          <a:custGeom>
            <a:avLst/>
            <a:gdLst>
              <a:gd name="T0" fmla="*/ 273 w 1138"/>
              <a:gd name="T1" fmla="*/ 655 h 655"/>
              <a:gd name="T2" fmla="*/ 274 w 1138"/>
              <a:gd name="T3" fmla="*/ 655 h 655"/>
              <a:gd name="T4" fmla="*/ 977 w 1138"/>
              <a:gd name="T5" fmla="*/ 655 h 655"/>
              <a:gd name="T6" fmla="*/ 1138 w 1138"/>
              <a:gd name="T7" fmla="*/ 484 h 655"/>
              <a:gd name="T8" fmla="*/ 977 w 1138"/>
              <a:gd name="T9" fmla="*/ 313 h 655"/>
              <a:gd name="T10" fmla="*/ 910 w 1138"/>
              <a:gd name="T11" fmla="*/ 313 h 655"/>
              <a:gd name="T12" fmla="*/ 583 w 1138"/>
              <a:gd name="T13" fmla="*/ 0 h 655"/>
              <a:gd name="T14" fmla="*/ 330 w 1138"/>
              <a:gd name="T15" fmla="*/ 121 h 655"/>
              <a:gd name="T16" fmla="*/ 270 w 1138"/>
              <a:gd name="T17" fmla="*/ 114 h 655"/>
              <a:gd name="T18" fmla="*/ 0 w 1138"/>
              <a:gd name="T19" fmla="*/ 384 h 655"/>
              <a:gd name="T20" fmla="*/ 270 w 1138"/>
              <a:gd name="T21" fmla="*/ 655 h 655"/>
              <a:gd name="T22" fmla="*/ 273 w 1138"/>
              <a:gd name="T23" fmla="*/ 65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8" h="655">
                <a:moveTo>
                  <a:pt x="273" y="655"/>
                </a:moveTo>
                <a:cubicBezTo>
                  <a:pt x="274" y="655"/>
                  <a:pt x="274" y="655"/>
                  <a:pt x="274" y="655"/>
                </a:cubicBezTo>
                <a:cubicBezTo>
                  <a:pt x="977" y="655"/>
                  <a:pt x="977" y="655"/>
                  <a:pt x="977" y="655"/>
                </a:cubicBezTo>
                <a:cubicBezTo>
                  <a:pt x="1066" y="655"/>
                  <a:pt x="1138" y="578"/>
                  <a:pt x="1138" y="484"/>
                </a:cubicBezTo>
                <a:cubicBezTo>
                  <a:pt x="1138" y="390"/>
                  <a:pt x="1066" y="313"/>
                  <a:pt x="977" y="313"/>
                </a:cubicBezTo>
                <a:cubicBezTo>
                  <a:pt x="910" y="313"/>
                  <a:pt x="910" y="313"/>
                  <a:pt x="910" y="313"/>
                </a:cubicBezTo>
                <a:cubicBezTo>
                  <a:pt x="903" y="139"/>
                  <a:pt x="760" y="0"/>
                  <a:pt x="583" y="0"/>
                </a:cubicBezTo>
                <a:cubicBezTo>
                  <a:pt x="481" y="0"/>
                  <a:pt x="390" y="47"/>
                  <a:pt x="330" y="121"/>
                </a:cubicBezTo>
                <a:cubicBezTo>
                  <a:pt x="311" y="117"/>
                  <a:pt x="291" y="114"/>
                  <a:pt x="270" y="114"/>
                </a:cubicBezTo>
                <a:cubicBezTo>
                  <a:pt x="121" y="114"/>
                  <a:pt x="0" y="235"/>
                  <a:pt x="0" y="384"/>
                </a:cubicBezTo>
                <a:cubicBezTo>
                  <a:pt x="0" y="534"/>
                  <a:pt x="121" y="655"/>
                  <a:pt x="270" y="655"/>
                </a:cubicBezTo>
                <a:cubicBezTo>
                  <a:pt x="271" y="655"/>
                  <a:pt x="271" y="655"/>
                  <a:pt x="273" y="655"/>
                </a:cubicBezTo>
                <a:close/>
              </a:path>
            </a:pathLst>
          </a:custGeom>
          <a:gradFill>
            <a:gsLst>
              <a:gs pos="1000">
                <a:srgbClr val="9DC225">
                  <a:alpha val="17000"/>
                </a:srgbClr>
              </a:gs>
              <a:gs pos="100000">
                <a:srgbClr val="9DC225">
                  <a:alpha val="42000"/>
                </a:srgbClr>
              </a:gs>
            </a:gsLst>
            <a:path path="circle">
              <a:fillToRect l="100000" t="100000"/>
            </a:path>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4D"/>
              </a:solidFill>
              <a:effectLst/>
              <a:uLnTx/>
              <a:uFillTx/>
              <a:latin typeface="Arial"/>
              <a:ea typeface="+mn-ea"/>
              <a:cs typeface="+mn-cs"/>
            </a:endParaRPr>
          </a:p>
        </p:txBody>
      </p:sp>
      <p:sp>
        <p:nvSpPr>
          <p:cNvPr id="43" name="Freeform 5">
            <a:extLst>
              <a:ext uri="{FF2B5EF4-FFF2-40B4-BE49-F238E27FC236}">
                <a16:creationId xmlns:a16="http://schemas.microsoft.com/office/drawing/2014/main" id="{458976E7-F542-CFFF-6B78-FDFA0C78878F}"/>
              </a:ext>
            </a:extLst>
          </p:cNvPr>
          <p:cNvSpPr>
            <a:spLocks/>
          </p:cNvSpPr>
          <p:nvPr/>
        </p:nvSpPr>
        <p:spPr bwMode="auto">
          <a:xfrm>
            <a:off x="6835164" y="1282589"/>
            <a:ext cx="395100" cy="234432"/>
          </a:xfrm>
          <a:custGeom>
            <a:avLst/>
            <a:gdLst>
              <a:gd name="T0" fmla="*/ 273 w 1138"/>
              <a:gd name="T1" fmla="*/ 655 h 655"/>
              <a:gd name="T2" fmla="*/ 274 w 1138"/>
              <a:gd name="T3" fmla="*/ 655 h 655"/>
              <a:gd name="T4" fmla="*/ 977 w 1138"/>
              <a:gd name="T5" fmla="*/ 655 h 655"/>
              <a:gd name="T6" fmla="*/ 1138 w 1138"/>
              <a:gd name="T7" fmla="*/ 484 h 655"/>
              <a:gd name="T8" fmla="*/ 977 w 1138"/>
              <a:gd name="T9" fmla="*/ 313 h 655"/>
              <a:gd name="T10" fmla="*/ 910 w 1138"/>
              <a:gd name="T11" fmla="*/ 313 h 655"/>
              <a:gd name="T12" fmla="*/ 583 w 1138"/>
              <a:gd name="T13" fmla="*/ 0 h 655"/>
              <a:gd name="T14" fmla="*/ 330 w 1138"/>
              <a:gd name="T15" fmla="*/ 121 h 655"/>
              <a:gd name="T16" fmla="*/ 270 w 1138"/>
              <a:gd name="T17" fmla="*/ 114 h 655"/>
              <a:gd name="T18" fmla="*/ 0 w 1138"/>
              <a:gd name="T19" fmla="*/ 384 h 655"/>
              <a:gd name="T20" fmla="*/ 270 w 1138"/>
              <a:gd name="T21" fmla="*/ 655 h 655"/>
              <a:gd name="T22" fmla="*/ 273 w 1138"/>
              <a:gd name="T23" fmla="*/ 65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8" h="655">
                <a:moveTo>
                  <a:pt x="273" y="655"/>
                </a:moveTo>
                <a:cubicBezTo>
                  <a:pt x="274" y="655"/>
                  <a:pt x="274" y="655"/>
                  <a:pt x="274" y="655"/>
                </a:cubicBezTo>
                <a:cubicBezTo>
                  <a:pt x="977" y="655"/>
                  <a:pt x="977" y="655"/>
                  <a:pt x="977" y="655"/>
                </a:cubicBezTo>
                <a:cubicBezTo>
                  <a:pt x="1066" y="655"/>
                  <a:pt x="1138" y="578"/>
                  <a:pt x="1138" y="484"/>
                </a:cubicBezTo>
                <a:cubicBezTo>
                  <a:pt x="1138" y="390"/>
                  <a:pt x="1066" y="313"/>
                  <a:pt x="977" y="313"/>
                </a:cubicBezTo>
                <a:cubicBezTo>
                  <a:pt x="910" y="313"/>
                  <a:pt x="910" y="313"/>
                  <a:pt x="910" y="313"/>
                </a:cubicBezTo>
                <a:cubicBezTo>
                  <a:pt x="903" y="139"/>
                  <a:pt x="760" y="0"/>
                  <a:pt x="583" y="0"/>
                </a:cubicBezTo>
                <a:cubicBezTo>
                  <a:pt x="481" y="0"/>
                  <a:pt x="390" y="47"/>
                  <a:pt x="330" y="121"/>
                </a:cubicBezTo>
                <a:cubicBezTo>
                  <a:pt x="311" y="117"/>
                  <a:pt x="291" y="114"/>
                  <a:pt x="270" y="114"/>
                </a:cubicBezTo>
                <a:cubicBezTo>
                  <a:pt x="121" y="114"/>
                  <a:pt x="0" y="235"/>
                  <a:pt x="0" y="384"/>
                </a:cubicBezTo>
                <a:cubicBezTo>
                  <a:pt x="0" y="534"/>
                  <a:pt x="121" y="655"/>
                  <a:pt x="270" y="655"/>
                </a:cubicBezTo>
                <a:cubicBezTo>
                  <a:pt x="271" y="655"/>
                  <a:pt x="271" y="655"/>
                  <a:pt x="273" y="655"/>
                </a:cubicBezTo>
                <a:close/>
              </a:path>
            </a:pathLst>
          </a:custGeom>
          <a:gradFill>
            <a:gsLst>
              <a:gs pos="1000">
                <a:srgbClr val="9DC225">
                  <a:alpha val="17000"/>
                </a:srgbClr>
              </a:gs>
              <a:gs pos="100000">
                <a:srgbClr val="9DC225">
                  <a:alpha val="42000"/>
                </a:srgbClr>
              </a:gs>
            </a:gsLst>
            <a:path path="circle">
              <a:fillToRect l="100000" t="100000"/>
            </a:path>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4D"/>
              </a:solidFill>
              <a:effectLst/>
              <a:uLnTx/>
              <a:uFillTx/>
              <a:latin typeface="Arial"/>
              <a:ea typeface="+mn-ea"/>
              <a:cs typeface="+mn-cs"/>
            </a:endParaRPr>
          </a:p>
        </p:txBody>
      </p:sp>
      <p:pic>
        <p:nvPicPr>
          <p:cNvPr id="44" name="Picture 22">
            <a:extLst>
              <a:ext uri="{FF2B5EF4-FFF2-40B4-BE49-F238E27FC236}">
                <a16:creationId xmlns:a16="http://schemas.microsoft.com/office/drawing/2014/main" id="{0C65FDBC-2035-14DC-BB04-76C10EB5F91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628087" y="1146935"/>
            <a:ext cx="540000" cy="540000"/>
          </a:xfrm>
          <a:prstGeom prst="rect">
            <a:avLst/>
          </a:prstGeom>
        </p:spPr>
      </p:pic>
      <p:cxnSp>
        <p:nvCxnSpPr>
          <p:cNvPr id="45" name="Straight Connector 23">
            <a:extLst>
              <a:ext uri="{FF2B5EF4-FFF2-40B4-BE49-F238E27FC236}">
                <a16:creationId xmlns:a16="http://schemas.microsoft.com/office/drawing/2014/main" id="{8B231D89-DECA-7869-CD10-E381F9821502}"/>
              </a:ext>
            </a:extLst>
          </p:cNvPr>
          <p:cNvCxnSpPr/>
          <p:nvPr/>
        </p:nvCxnSpPr>
        <p:spPr>
          <a:xfrm>
            <a:off x="3190844" y="779275"/>
            <a:ext cx="0" cy="3891441"/>
          </a:xfrm>
          <a:prstGeom prst="line">
            <a:avLst/>
          </a:prstGeom>
          <a:noFill/>
          <a:ln w="6350" cap="flat" cmpd="sng" algn="ctr">
            <a:gradFill>
              <a:gsLst>
                <a:gs pos="0">
                  <a:srgbClr val="4875B3">
                    <a:lumMod val="5000"/>
                    <a:lumOff val="95000"/>
                    <a:alpha val="0"/>
                  </a:srgbClr>
                </a:gs>
                <a:gs pos="50000">
                  <a:srgbClr val="011F4D">
                    <a:lumMod val="75000"/>
                    <a:lumOff val="25000"/>
                  </a:srgbClr>
                </a:gs>
                <a:gs pos="100000">
                  <a:srgbClr val="FFFFFF">
                    <a:alpha val="0"/>
                  </a:srgbClr>
                </a:gs>
              </a:gsLst>
              <a:lin ang="5400000" scaled="1"/>
            </a:gradFill>
            <a:prstDash val="solid"/>
            <a:miter lim="800000"/>
          </a:ln>
          <a:effectLst/>
        </p:spPr>
      </p:cxnSp>
      <p:cxnSp>
        <p:nvCxnSpPr>
          <p:cNvPr id="46" name="Straight Connector 24">
            <a:extLst>
              <a:ext uri="{FF2B5EF4-FFF2-40B4-BE49-F238E27FC236}">
                <a16:creationId xmlns:a16="http://schemas.microsoft.com/office/drawing/2014/main" id="{AE7F1EB9-A4C3-537F-359B-1AE669A2A0FB}"/>
              </a:ext>
            </a:extLst>
          </p:cNvPr>
          <p:cNvCxnSpPr/>
          <p:nvPr/>
        </p:nvCxnSpPr>
        <p:spPr>
          <a:xfrm>
            <a:off x="6003756" y="868523"/>
            <a:ext cx="0" cy="3802193"/>
          </a:xfrm>
          <a:prstGeom prst="line">
            <a:avLst/>
          </a:prstGeom>
          <a:noFill/>
          <a:ln w="6350" cap="flat" cmpd="sng" algn="ctr">
            <a:gradFill>
              <a:gsLst>
                <a:gs pos="0">
                  <a:srgbClr val="4875B3">
                    <a:lumMod val="5000"/>
                    <a:lumOff val="95000"/>
                    <a:alpha val="0"/>
                  </a:srgbClr>
                </a:gs>
                <a:gs pos="50000">
                  <a:srgbClr val="011F4D">
                    <a:lumMod val="75000"/>
                    <a:lumOff val="25000"/>
                  </a:srgbClr>
                </a:gs>
                <a:gs pos="100000">
                  <a:srgbClr val="FFFFFF">
                    <a:alpha val="0"/>
                  </a:srgbClr>
                </a:gs>
              </a:gsLst>
              <a:lin ang="5400000" scaled="1"/>
            </a:gradFill>
            <a:prstDash val="solid"/>
            <a:miter lim="800000"/>
          </a:ln>
          <a:effectLst/>
        </p:spPr>
      </p:cxnSp>
      <p:sp>
        <p:nvSpPr>
          <p:cNvPr id="47" name="Content Placeholder 2">
            <a:extLst>
              <a:ext uri="{FF2B5EF4-FFF2-40B4-BE49-F238E27FC236}">
                <a16:creationId xmlns:a16="http://schemas.microsoft.com/office/drawing/2014/main" id="{1BAD62AC-1B2D-CC8D-83C0-3C67398E730A}"/>
              </a:ext>
            </a:extLst>
          </p:cNvPr>
          <p:cNvSpPr txBox="1">
            <a:spLocks/>
          </p:cNvSpPr>
          <p:nvPr/>
        </p:nvSpPr>
        <p:spPr>
          <a:xfrm>
            <a:off x="753819" y="2678251"/>
            <a:ext cx="2172260" cy="369332"/>
          </a:xfrm>
          <a:prstGeom prst="rect">
            <a:avLst/>
          </a:prstGeom>
        </p:spPr>
        <p:txBody>
          <a:bodyPr wrap="square" lIns="0" tIns="0" rIns="0" bIns="0">
            <a:spAutoFit/>
          </a:bodyPr>
          <a:lstStyle>
            <a:lvl1pPr marL="144000" indent="-144000" algn="l" defTabSz="685800" rtl="0" eaLnBrk="1" latinLnBrk="0" hangingPunct="1">
              <a:lnSpc>
                <a:spcPct val="100000"/>
              </a:lnSpc>
              <a:spcBef>
                <a:spcPts val="600"/>
              </a:spcBef>
              <a:buFont typeface="Arial" panose="020B0604020202020204" pitchFamily="34" charset="0"/>
              <a:buChar char="•"/>
              <a:defRPr sz="1200" kern="1200">
                <a:solidFill>
                  <a:schemeClr val="bg2"/>
                </a:solidFill>
                <a:latin typeface="+mj-lt"/>
                <a:ea typeface="+mn-ea"/>
                <a:cs typeface="+mn-cs"/>
              </a:defRPr>
            </a:lvl1pPr>
            <a:lvl2pPr marL="288000" indent="-144000" algn="l" defTabSz="685800" rtl="0" eaLnBrk="1" latinLnBrk="0" hangingPunct="1">
              <a:lnSpc>
                <a:spcPct val="100000"/>
              </a:lnSpc>
              <a:spcBef>
                <a:spcPts val="600"/>
              </a:spcBef>
              <a:buSzPct val="90000"/>
              <a:buFont typeface="Wingdings" panose="05000000000000000000" pitchFamily="2" charset="2"/>
              <a:buChar char="§"/>
              <a:defRPr sz="1200" kern="1200">
                <a:solidFill>
                  <a:schemeClr val="bg2"/>
                </a:solidFill>
                <a:latin typeface="+mj-lt"/>
                <a:ea typeface="+mn-ea"/>
                <a:cs typeface="+mn-cs"/>
              </a:defRPr>
            </a:lvl2pPr>
            <a:lvl3pPr marL="504000" indent="-216000" algn="l" defTabSz="685800" rtl="0" eaLnBrk="1" latinLnBrk="0" hangingPunct="1">
              <a:lnSpc>
                <a:spcPct val="100000"/>
              </a:lnSpc>
              <a:spcBef>
                <a:spcPts val="600"/>
              </a:spcBef>
              <a:buFont typeface="+mj-lt"/>
              <a:buAutoNum type="alphaLcParenR"/>
              <a:defRPr sz="1200" kern="1200">
                <a:solidFill>
                  <a:schemeClr val="bg2"/>
                </a:solidFill>
                <a:latin typeface="+mj-lt"/>
                <a:ea typeface="+mn-ea"/>
                <a:cs typeface="+mn-cs"/>
              </a:defRPr>
            </a:lvl3pPr>
            <a:lvl4pPr marL="648000" indent="-144000" algn="l" defTabSz="685800" rtl="0" eaLnBrk="1" latinLnBrk="0" hangingPunct="1">
              <a:lnSpc>
                <a:spcPct val="100000"/>
              </a:lnSpc>
              <a:spcBef>
                <a:spcPts val="600"/>
              </a:spcBef>
              <a:buSzPct val="90000"/>
              <a:buFont typeface="+mj-lt"/>
              <a:buAutoNum type="romanLcPeriod"/>
              <a:defRPr sz="1200" kern="1200">
                <a:solidFill>
                  <a:schemeClr val="bg2"/>
                </a:solidFill>
                <a:latin typeface="+mj-lt"/>
                <a:ea typeface="+mn-ea"/>
                <a:cs typeface="+mn-cs"/>
              </a:defRPr>
            </a:lvl4pPr>
            <a:lvl5pPr marL="792000" indent="-144000" algn="l" defTabSz="685800" rtl="0" eaLnBrk="1" latinLnBrk="0" hangingPunct="1">
              <a:lnSpc>
                <a:spcPct val="100000"/>
              </a:lnSpc>
              <a:spcBef>
                <a:spcPts val="600"/>
              </a:spcBef>
              <a:buFont typeface="Arial" panose="020B0604020202020204" pitchFamily="34" charset="0"/>
              <a:buChar char="•"/>
              <a:defRPr sz="1200" kern="1200">
                <a:solidFill>
                  <a:schemeClr val="bg2"/>
                </a:solidFill>
                <a:latin typeface="+mj-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bg2"/>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s-ES" sz="1200" b="0" i="0" u="none" strike="noStrike" cap="none" normalizeH="0" baseline="0" noProof="0" dirty="0">
                <a:ln>
                  <a:noFill/>
                </a:ln>
                <a:solidFill>
                  <a:srgbClr val="005ABE"/>
                </a:solidFill>
                <a:uLnTx/>
                <a:uFillTx/>
                <a:latin typeface="Arial"/>
                <a:ea typeface="+mn-ea"/>
                <a:cs typeface="+mn-cs"/>
              </a:rPr>
              <a:t>Solución SaaS lista para utilizar con almacenamiento en la nube</a:t>
            </a:r>
          </a:p>
        </p:txBody>
      </p:sp>
      <p:sp>
        <p:nvSpPr>
          <p:cNvPr id="48" name="Content Placeholder 2">
            <a:extLst>
              <a:ext uri="{FF2B5EF4-FFF2-40B4-BE49-F238E27FC236}">
                <a16:creationId xmlns:a16="http://schemas.microsoft.com/office/drawing/2014/main" id="{7BB870B3-F655-5062-BB02-9E03E1A447AE}"/>
              </a:ext>
            </a:extLst>
          </p:cNvPr>
          <p:cNvSpPr txBox="1">
            <a:spLocks/>
          </p:cNvSpPr>
          <p:nvPr/>
        </p:nvSpPr>
        <p:spPr>
          <a:xfrm>
            <a:off x="3399006" y="2678251"/>
            <a:ext cx="2334308" cy="369332"/>
          </a:xfrm>
          <a:prstGeom prst="rect">
            <a:avLst/>
          </a:prstGeom>
        </p:spPr>
        <p:txBody>
          <a:bodyPr wrap="square" lIns="0" tIns="0" rIns="0" bIns="0">
            <a:spAutoFit/>
          </a:bodyPr>
          <a:lstStyle>
            <a:lvl1pPr marL="144000" indent="-144000" algn="l" defTabSz="685800" rtl="0" eaLnBrk="1" latinLnBrk="0" hangingPunct="1">
              <a:lnSpc>
                <a:spcPct val="100000"/>
              </a:lnSpc>
              <a:spcBef>
                <a:spcPts val="600"/>
              </a:spcBef>
              <a:buFont typeface="Arial" panose="020B0604020202020204" pitchFamily="34" charset="0"/>
              <a:buChar char="•"/>
              <a:defRPr sz="1200" kern="1200">
                <a:solidFill>
                  <a:schemeClr val="bg2"/>
                </a:solidFill>
                <a:latin typeface="+mj-lt"/>
                <a:ea typeface="+mn-ea"/>
                <a:cs typeface="+mn-cs"/>
              </a:defRPr>
            </a:lvl1pPr>
            <a:lvl2pPr marL="288000" indent="-144000" algn="l" defTabSz="685800" rtl="0" eaLnBrk="1" latinLnBrk="0" hangingPunct="1">
              <a:lnSpc>
                <a:spcPct val="100000"/>
              </a:lnSpc>
              <a:spcBef>
                <a:spcPts val="600"/>
              </a:spcBef>
              <a:buSzPct val="90000"/>
              <a:buFont typeface="Wingdings" panose="05000000000000000000" pitchFamily="2" charset="2"/>
              <a:buChar char="§"/>
              <a:defRPr sz="1200" kern="1200">
                <a:solidFill>
                  <a:schemeClr val="bg2"/>
                </a:solidFill>
                <a:latin typeface="+mj-lt"/>
                <a:ea typeface="+mn-ea"/>
                <a:cs typeface="+mn-cs"/>
              </a:defRPr>
            </a:lvl2pPr>
            <a:lvl3pPr marL="504000" indent="-216000" algn="l" defTabSz="685800" rtl="0" eaLnBrk="1" latinLnBrk="0" hangingPunct="1">
              <a:lnSpc>
                <a:spcPct val="100000"/>
              </a:lnSpc>
              <a:spcBef>
                <a:spcPts val="600"/>
              </a:spcBef>
              <a:buFont typeface="+mj-lt"/>
              <a:buAutoNum type="alphaLcParenR"/>
              <a:defRPr sz="1200" kern="1200">
                <a:solidFill>
                  <a:schemeClr val="bg2"/>
                </a:solidFill>
                <a:latin typeface="+mj-lt"/>
                <a:ea typeface="+mn-ea"/>
                <a:cs typeface="+mn-cs"/>
              </a:defRPr>
            </a:lvl3pPr>
            <a:lvl4pPr marL="648000" indent="-144000" algn="l" defTabSz="685800" rtl="0" eaLnBrk="1" latinLnBrk="0" hangingPunct="1">
              <a:lnSpc>
                <a:spcPct val="100000"/>
              </a:lnSpc>
              <a:spcBef>
                <a:spcPts val="600"/>
              </a:spcBef>
              <a:buSzPct val="90000"/>
              <a:buFont typeface="+mj-lt"/>
              <a:buAutoNum type="romanLcPeriod"/>
              <a:defRPr sz="1200" kern="1200">
                <a:solidFill>
                  <a:schemeClr val="bg2"/>
                </a:solidFill>
                <a:latin typeface="+mj-lt"/>
                <a:ea typeface="+mn-ea"/>
                <a:cs typeface="+mn-cs"/>
              </a:defRPr>
            </a:lvl4pPr>
            <a:lvl5pPr marL="792000" indent="-144000" algn="l" defTabSz="685800" rtl="0" eaLnBrk="1" latinLnBrk="0" hangingPunct="1">
              <a:lnSpc>
                <a:spcPct val="100000"/>
              </a:lnSpc>
              <a:spcBef>
                <a:spcPts val="600"/>
              </a:spcBef>
              <a:buFont typeface="Arial" panose="020B0604020202020204" pitchFamily="34" charset="0"/>
              <a:buChar char="•"/>
              <a:defRPr sz="1200" kern="1200">
                <a:solidFill>
                  <a:schemeClr val="bg2"/>
                </a:solidFill>
                <a:latin typeface="+mj-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bg2"/>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s-ES" sz="1200" b="0" i="0" u="none" strike="noStrike" cap="none" normalizeH="0" baseline="0" noProof="0" dirty="0">
                <a:ln>
                  <a:noFill/>
                </a:ln>
                <a:solidFill>
                  <a:srgbClr val="005ABE"/>
                </a:solidFill>
                <a:uLnTx/>
                <a:uFillTx/>
                <a:latin typeface="Arial"/>
                <a:ea typeface="+mn-ea"/>
                <a:cs typeface="+mn-cs"/>
              </a:rPr>
              <a:t>Aproveche la inversión en su propio almacenamiento en la nube</a:t>
            </a:r>
          </a:p>
        </p:txBody>
      </p:sp>
      <p:sp>
        <p:nvSpPr>
          <p:cNvPr id="49" name="Content Placeholder 2">
            <a:extLst>
              <a:ext uri="{FF2B5EF4-FFF2-40B4-BE49-F238E27FC236}">
                <a16:creationId xmlns:a16="http://schemas.microsoft.com/office/drawing/2014/main" id="{193B7950-C8BB-B129-B7D2-AA7C5E19AAD0}"/>
              </a:ext>
            </a:extLst>
          </p:cNvPr>
          <p:cNvSpPr txBox="1">
            <a:spLocks/>
          </p:cNvSpPr>
          <p:nvPr/>
        </p:nvSpPr>
        <p:spPr>
          <a:xfrm>
            <a:off x="6251718" y="2678251"/>
            <a:ext cx="2204304" cy="369332"/>
          </a:xfrm>
          <a:prstGeom prst="rect">
            <a:avLst/>
          </a:prstGeom>
        </p:spPr>
        <p:txBody>
          <a:bodyPr wrap="square" lIns="0" tIns="0" rIns="0" bIns="0">
            <a:spAutoFit/>
          </a:bodyPr>
          <a:lstStyle>
            <a:lvl1pPr marL="144000" indent="-144000" algn="l" defTabSz="685800" rtl="0" eaLnBrk="1" latinLnBrk="0" hangingPunct="1">
              <a:lnSpc>
                <a:spcPct val="100000"/>
              </a:lnSpc>
              <a:spcBef>
                <a:spcPts val="600"/>
              </a:spcBef>
              <a:buFont typeface="Arial" panose="020B0604020202020204" pitchFamily="34" charset="0"/>
              <a:buChar char="•"/>
              <a:defRPr sz="1200" kern="1200">
                <a:solidFill>
                  <a:schemeClr val="bg2"/>
                </a:solidFill>
                <a:latin typeface="+mj-lt"/>
                <a:ea typeface="+mn-ea"/>
                <a:cs typeface="+mn-cs"/>
              </a:defRPr>
            </a:lvl1pPr>
            <a:lvl2pPr marL="288000" indent="-144000" algn="l" defTabSz="685800" rtl="0" eaLnBrk="1" latinLnBrk="0" hangingPunct="1">
              <a:lnSpc>
                <a:spcPct val="100000"/>
              </a:lnSpc>
              <a:spcBef>
                <a:spcPts val="600"/>
              </a:spcBef>
              <a:buSzPct val="90000"/>
              <a:buFont typeface="Wingdings" panose="05000000000000000000" pitchFamily="2" charset="2"/>
              <a:buChar char="§"/>
              <a:defRPr sz="1200" kern="1200">
                <a:solidFill>
                  <a:schemeClr val="bg2"/>
                </a:solidFill>
                <a:latin typeface="+mj-lt"/>
                <a:ea typeface="+mn-ea"/>
                <a:cs typeface="+mn-cs"/>
              </a:defRPr>
            </a:lvl2pPr>
            <a:lvl3pPr marL="504000" indent="-216000" algn="l" defTabSz="685800" rtl="0" eaLnBrk="1" latinLnBrk="0" hangingPunct="1">
              <a:lnSpc>
                <a:spcPct val="100000"/>
              </a:lnSpc>
              <a:spcBef>
                <a:spcPts val="600"/>
              </a:spcBef>
              <a:buFont typeface="+mj-lt"/>
              <a:buAutoNum type="alphaLcParenR"/>
              <a:defRPr sz="1200" kern="1200">
                <a:solidFill>
                  <a:schemeClr val="bg2"/>
                </a:solidFill>
                <a:latin typeface="+mj-lt"/>
                <a:ea typeface="+mn-ea"/>
                <a:cs typeface="+mn-cs"/>
              </a:defRPr>
            </a:lvl3pPr>
            <a:lvl4pPr marL="648000" indent="-144000" algn="l" defTabSz="685800" rtl="0" eaLnBrk="1" latinLnBrk="0" hangingPunct="1">
              <a:lnSpc>
                <a:spcPct val="100000"/>
              </a:lnSpc>
              <a:spcBef>
                <a:spcPts val="600"/>
              </a:spcBef>
              <a:buSzPct val="90000"/>
              <a:buFont typeface="+mj-lt"/>
              <a:buAutoNum type="romanLcPeriod"/>
              <a:defRPr sz="1200" kern="1200">
                <a:solidFill>
                  <a:schemeClr val="bg2"/>
                </a:solidFill>
                <a:latin typeface="+mj-lt"/>
                <a:ea typeface="+mn-ea"/>
                <a:cs typeface="+mn-cs"/>
              </a:defRPr>
            </a:lvl4pPr>
            <a:lvl5pPr marL="792000" indent="-144000" algn="l" defTabSz="685800" rtl="0" eaLnBrk="1" latinLnBrk="0" hangingPunct="1">
              <a:lnSpc>
                <a:spcPct val="100000"/>
              </a:lnSpc>
              <a:spcBef>
                <a:spcPts val="600"/>
              </a:spcBef>
              <a:buFont typeface="Arial" panose="020B0604020202020204" pitchFamily="34" charset="0"/>
              <a:buChar char="•"/>
              <a:defRPr sz="1200" kern="1200">
                <a:solidFill>
                  <a:schemeClr val="bg2"/>
                </a:solidFill>
                <a:latin typeface="+mj-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bg2"/>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s-ES" sz="1200" b="0" i="0" u="none" strike="noStrike" cap="none" normalizeH="0" baseline="0" noProof="0" dirty="0">
                <a:ln>
                  <a:noFill/>
                </a:ln>
                <a:solidFill>
                  <a:srgbClr val="005ABE"/>
                </a:solidFill>
                <a:uLnTx/>
                <a:uFillTx/>
                <a:latin typeface="Arial"/>
                <a:ea typeface="+mn-ea"/>
                <a:cs typeface="+mn-cs"/>
              </a:rPr>
              <a:t>Consiga control total sobre el sistema de protección de datos</a:t>
            </a:r>
          </a:p>
        </p:txBody>
      </p:sp>
      <p:sp>
        <p:nvSpPr>
          <p:cNvPr id="50" name="Content Placeholder 2">
            <a:extLst>
              <a:ext uri="{FF2B5EF4-FFF2-40B4-BE49-F238E27FC236}">
                <a16:creationId xmlns:a16="http://schemas.microsoft.com/office/drawing/2014/main" id="{BEA7518B-CEFA-985F-B041-427C5B455699}"/>
              </a:ext>
            </a:extLst>
          </p:cNvPr>
          <p:cNvSpPr txBox="1">
            <a:spLocks/>
          </p:cNvSpPr>
          <p:nvPr/>
        </p:nvSpPr>
        <p:spPr>
          <a:xfrm>
            <a:off x="823789" y="3168213"/>
            <a:ext cx="2032320" cy="1077218"/>
          </a:xfrm>
          <a:prstGeom prst="rect">
            <a:avLst/>
          </a:prstGeom>
        </p:spPr>
        <p:txBody>
          <a:bodyPr lIns="0" tIns="0" rIns="0" bIns="0">
            <a:spAutoFit/>
          </a:bodyPr>
          <a:lstStyle>
            <a:lvl1pPr marL="144000" indent="-144000" algn="l" defTabSz="685800" rtl="0" eaLnBrk="1" latinLnBrk="0" hangingPunct="1">
              <a:lnSpc>
                <a:spcPct val="100000"/>
              </a:lnSpc>
              <a:spcBef>
                <a:spcPts val="600"/>
              </a:spcBef>
              <a:buFont typeface="Arial" panose="020B0604020202020204" pitchFamily="34" charset="0"/>
              <a:buChar char="•"/>
              <a:defRPr sz="1200" kern="1200">
                <a:solidFill>
                  <a:schemeClr val="bg2"/>
                </a:solidFill>
                <a:latin typeface="+mj-lt"/>
                <a:ea typeface="+mn-ea"/>
                <a:cs typeface="+mn-cs"/>
              </a:defRPr>
            </a:lvl1pPr>
            <a:lvl2pPr marL="288000" indent="-144000" algn="l" defTabSz="685800" rtl="0" eaLnBrk="1" latinLnBrk="0" hangingPunct="1">
              <a:lnSpc>
                <a:spcPct val="100000"/>
              </a:lnSpc>
              <a:spcBef>
                <a:spcPts val="600"/>
              </a:spcBef>
              <a:buSzPct val="90000"/>
              <a:buFont typeface="Wingdings" panose="05000000000000000000" pitchFamily="2" charset="2"/>
              <a:buChar char="§"/>
              <a:defRPr sz="1200" kern="1200">
                <a:solidFill>
                  <a:schemeClr val="bg2"/>
                </a:solidFill>
                <a:latin typeface="+mj-lt"/>
                <a:ea typeface="+mn-ea"/>
                <a:cs typeface="+mn-cs"/>
              </a:defRPr>
            </a:lvl2pPr>
            <a:lvl3pPr marL="504000" indent="-216000" algn="l" defTabSz="685800" rtl="0" eaLnBrk="1" latinLnBrk="0" hangingPunct="1">
              <a:lnSpc>
                <a:spcPct val="100000"/>
              </a:lnSpc>
              <a:spcBef>
                <a:spcPts val="600"/>
              </a:spcBef>
              <a:buFont typeface="+mj-lt"/>
              <a:buAutoNum type="alphaLcParenR"/>
              <a:defRPr sz="1200" kern="1200">
                <a:solidFill>
                  <a:schemeClr val="bg2"/>
                </a:solidFill>
                <a:latin typeface="+mj-lt"/>
                <a:ea typeface="+mn-ea"/>
                <a:cs typeface="+mn-cs"/>
              </a:defRPr>
            </a:lvl3pPr>
            <a:lvl4pPr marL="648000" indent="-144000" algn="l" defTabSz="685800" rtl="0" eaLnBrk="1" latinLnBrk="0" hangingPunct="1">
              <a:lnSpc>
                <a:spcPct val="100000"/>
              </a:lnSpc>
              <a:spcBef>
                <a:spcPts val="600"/>
              </a:spcBef>
              <a:buSzPct val="90000"/>
              <a:buFont typeface="+mj-lt"/>
              <a:buAutoNum type="romanLcPeriod"/>
              <a:defRPr sz="1200" kern="1200">
                <a:solidFill>
                  <a:schemeClr val="bg2"/>
                </a:solidFill>
                <a:latin typeface="+mj-lt"/>
                <a:ea typeface="+mn-ea"/>
                <a:cs typeface="+mn-cs"/>
              </a:defRPr>
            </a:lvl4pPr>
            <a:lvl5pPr marL="792000" indent="-144000" algn="l" defTabSz="685800" rtl="0" eaLnBrk="1" latinLnBrk="0" hangingPunct="1">
              <a:lnSpc>
                <a:spcPct val="100000"/>
              </a:lnSpc>
              <a:spcBef>
                <a:spcPts val="600"/>
              </a:spcBef>
              <a:buFont typeface="Arial" panose="020B0604020202020204" pitchFamily="34" charset="0"/>
              <a:buChar char="•"/>
              <a:defRPr sz="1200" kern="1200">
                <a:solidFill>
                  <a:schemeClr val="bg2"/>
                </a:solidFill>
                <a:latin typeface="+mj-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bg2"/>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200"/>
              </a:spcBef>
              <a:spcAft>
                <a:spcPts val="0"/>
              </a:spcAft>
              <a:buClrTx/>
              <a:buSzTx/>
              <a:buNone/>
              <a:tabLst/>
              <a:defRPr/>
            </a:pPr>
            <a:r>
              <a:rPr kumimoji="0" lang="es-ES" sz="1200" b="0" i="0" u="none" strike="noStrike" cap="none" normalizeH="0" baseline="0" noProof="0" dirty="0">
                <a:ln>
                  <a:noFill/>
                </a:ln>
                <a:solidFill>
                  <a:srgbClr val="00204D"/>
                </a:solidFill>
                <a:uLnTx/>
                <a:uFillTx/>
                <a:latin typeface="Arial"/>
                <a:ea typeface="+mn-ea"/>
                <a:cs typeface="+mn-cs"/>
              </a:rPr>
              <a:t>Almacenamiento en la nube gestionado por Acronis</a:t>
            </a:r>
          </a:p>
          <a:p>
            <a:pPr marL="0" marR="0" lvl="0" indent="0" algn="ctr" defTabSz="685800" rtl="0" eaLnBrk="1" fontAlgn="auto" latinLnBrk="0" hangingPunct="1">
              <a:lnSpc>
                <a:spcPct val="100000"/>
              </a:lnSpc>
              <a:spcBef>
                <a:spcPts val="1200"/>
              </a:spcBef>
              <a:spcAft>
                <a:spcPts val="0"/>
              </a:spcAft>
              <a:buClrTx/>
              <a:buSzTx/>
              <a:buNone/>
              <a:tabLst/>
              <a:defRPr/>
            </a:pPr>
            <a:r>
              <a:rPr kumimoji="0" lang="es-ES" sz="1200" b="0" i="0" u="none" strike="noStrike" cap="none" normalizeH="0" baseline="0" noProof="0" dirty="0">
                <a:ln>
                  <a:noFill/>
                </a:ln>
                <a:solidFill>
                  <a:srgbClr val="00204D"/>
                </a:solidFill>
                <a:uLnTx/>
                <a:uFillTx/>
                <a:latin typeface="Arial"/>
                <a:ea typeface="+mn-ea"/>
                <a:cs typeface="+mn-cs"/>
              </a:rPr>
              <a:t>Sistema Acronis Protect Cyber Cloud alojado por Acronis</a:t>
            </a:r>
          </a:p>
        </p:txBody>
      </p:sp>
      <p:sp>
        <p:nvSpPr>
          <p:cNvPr id="51" name="Content Placeholder 2">
            <a:extLst>
              <a:ext uri="{FF2B5EF4-FFF2-40B4-BE49-F238E27FC236}">
                <a16:creationId xmlns:a16="http://schemas.microsoft.com/office/drawing/2014/main" id="{451898AB-D462-C2CD-4093-3AE9B4D747AF}"/>
              </a:ext>
            </a:extLst>
          </p:cNvPr>
          <p:cNvSpPr txBox="1">
            <a:spLocks/>
          </p:cNvSpPr>
          <p:nvPr/>
        </p:nvSpPr>
        <p:spPr>
          <a:xfrm>
            <a:off x="3550000" y="3168213"/>
            <a:ext cx="2032320" cy="1261884"/>
          </a:xfrm>
          <a:prstGeom prst="rect">
            <a:avLst/>
          </a:prstGeom>
        </p:spPr>
        <p:txBody>
          <a:bodyPr lIns="0" tIns="0" rIns="0" bIns="0">
            <a:spAutoFit/>
          </a:bodyPr>
          <a:lstStyle>
            <a:lvl1pPr marL="144000" indent="-144000" algn="l" defTabSz="685800" rtl="0" eaLnBrk="1" latinLnBrk="0" hangingPunct="1">
              <a:lnSpc>
                <a:spcPct val="100000"/>
              </a:lnSpc>
              <a:spcBef>
                <a:spcPts val="600"/>
              </a:spcBef>
              <a:buFont typeface="Arial" panose="020B0604020202020204" pitchFamily="34" charset="0"/>
              <a:buChar char="•"/>
              <a:defRPr sz="1200" kern="1200">
                <a:solidFill>
                  <a:schemeClr val="bg2"/>
                </a:solidFill>
                <a:latin typeface="+mj-lt"/>
                <a:ea typeface="+mn-ea"/>
                <a:cs typeface="+mn-cs"/>
              </a:defRPr>
            </a:lvl1pPr>
            <a:lvl2pPr marL="288000" indent="-144000" algn="l" defTabSz="685800" rtl="0" eaLnBrk="1" latinLnBrk="0" hangingPunct="1">
              <a:lnSpc>
                <a:spcPct val="100000"/>
              </a:lnSpc>
              <a:spcBef>
                <a:spcPts val="600"/>
              </a:spcBef>
              <a:buSzPct val="90000"/>
              <a:buFont typeface="Wingdings" panose="05000000000000000000" pitchFamily="2" charset="2"/>
              <a:buChar char="§"/>
              <a:defRPr sz="1200" kern="1200">
                <a:solidFill>
                  <a:schemeClr val="bg2"/>
                </a:solidFill>
                <a:latin typeface="+mj-lt"/>
                <a:ea typeface="+mn-ea"/>
                <a:cs typeface="+mn-cs"/>
              </a:defRPr>
            </a:lvl2pPr>
            <a:lvl3pPr marL="504000" indent="-216000" algn="l" defTabSz="685800" rtl="0" eaLnBrk="1" latinLnBrk="0" hangingPunct="1">
              <a:lnSpc>
                <a:spcPct val="100000"/>
              </a:lnSpc>
              <a:spcBef>
                <a:spcPts val="600"/>
              </a:spcBef>
              <a:buFont typeface="+mj-lt"/>
              <a:buAutoNum type="alphaLcParenR"/>
              <a:defRPr sz="1200" kern="1200">
                <a:solidFill>
                  <a:schemeClr val="bg2"/>
                </a:solidFill>
                <a:latin typeface="+mj-lt"/>
                <a:ea typeface="+mn-ea"/>
                <a:cs typeface="+mn-cs"/>
              </a:defRPr>
            </a:lvl3pPr>
            <a:lvl4pPr marL="648000" indent="-144000" algn="l" defTabSz="685800" rtl="0" eaLnBrk="1" latinLnBrk="0" hangingPunct="1">
              <a:lnSpc>
                <a:spcPct val="100000"/>
              </a:lnSpc>
              <a:spcBef>
                <a:spcPts val="600"/>
              </a:spcBef>
              <a:buSzPct val="90000"/>
              <a:buFont typeface="+mj-lt"/>
              <a:buAutoNum type="romanLcPeriod"/>
              <a:defRPr sz="1200" kern="1200">
                <a:solidFill>
                  <a:schemeClr val="bg2"/>
                </a:solidFill>
                <a:latin typeface="+mj-lt"/>
                <a:ea typeface="+mn-ea"/>
                <a:cs typeface="+mn-cs"/>
              </a:defRPr>
            </a:lvl4pPr>
            <a:lvl5pPr marL="792000" indent="-144000" algn="l" defTabSz="685800" rtl="0" eaLnBrk="1" latinLnBrk="0" hangingPunct="1">
              <a:lnSpc>
                <a:spcPct val="100000"/>
              </a:lnSpc>
              <a:spcBef>
                <a:spcPts val="600"/>
              </a:spcBef>
              <a:buFont typeface="Arial" panose="020B0604020202020204" pitchFamily="34" charset="0"/>
              <a:buChar char="•"/>
              <a:defRPr sz="1200" kern="1200">
                <a:solidFill>
                  <a:schemeClr val="bg2"/>
                </a:solidFill>
                <a:latin typeface="+mj-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bg2"/>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200"/>
              </a:spcBef>
              <a:spcAft>
                <a:spcPts val="0"/>
              </a:spcAft>
              <a:buClrTx/>
              <a:buSzTx/>
              <a:buNone/>
              <a:tabLst/>
              <a:defRPr/>
            </a:pPr>
            <a:r>
              <a:rPr kumimoji="0" lang="es-ES" sz="1200" b="0" i="0" u="none" strike="noStrike" cap="none" normalizeH="0" baseline="0" noProof="0" dirty="0">
                <a:ln>
                  <a:noFill/>
                </a:ln>
                <a:solidFill>
                  <a:srgbClr val="00204D"/>
                </a:solidFill>
                <a:uLnTx/>
                <a:uFillTx/>
                <a:latin typeface="Arial"/>
                <a:ea typeface="+mn-ea"/>
                <a:cs typeface="+mn-cs"/>
              </a:rPr>
              <a:t>Almacenamiento en la nube alojado por el proveedor de servicios</a:t>
            </a:r>
          </a:p>
          <a:p>
            <a:pPr marL="0" marR="0" lvl="0" indent="0" algn="ctr" defTabSz="685800" rtl="0" eaLnBrk="1" fontAlgn="auto" latinLnBrk="0" hangingPunct="1">
              <a:lnSpc>
                <a:spcPct val="100000"/>
              </a:lnSpc>
              <a:spcBef>
                <a:spcPts val="1200"/>
              </a:spcBef>
              <a:spcAft>
                <a:spcPts val="0"/>
              </a:spcAft>
              <a:buClrTx/>
              <a:buSzTx/>
              <a:buNone/>
              <a:tabLst/>
              <a:defRPr/>
            </a:pPr>
            <a:r>
              <a:rPr kumimoji="0" lang="es-ES" sz="1200" b="0" i="0" u="none" strike="noStrike" cap="none" normalizeH="0" baseline="0" noProof="0" dirty="0">
                <a:ln>
                  <a:noFill/>
                </a:ln>
                <a:solidFill>
                  <a:srgbClr val="00204D"/>
                </a:solidFill>
                <a:uLnTx/>
                <a:uFillTx/>
                <a:latin typeface="Arial"/>
                <a:ea typeface="+mn-ea"/>
                <a:cs typeface="+mn-cs"/>
              </a:rPr>
              <a:t>Sistema Acronis Cyber Protect Cloud alojado por Acronis</a:t>
            </a:r>
          </a:p>
        </p:txBody>
      </p:sp>
      <p:sp>
        <p:nvSpPr>
          <p:cNvPr id="52" name="Content Placeholder 2">
            <a:extLst>
              <a:ext uri="{FF2B5EF4-FFF2-40B4-BE49-F238E27FC236}">
                <a16:creationId xmlns:a16="http://schemas.microsoft.com/office/drawing/2014/main" id="{40A931CB-0718-7C90-3A5D-89C51AB8B7A2}"/>
              </a:ext>
            </a:extLst>
          </p:cNvPr>
          <p:cNvSpPr txBox="1">
            <a:spLocks/>
          </p:cNvSpPr>
          <p:nvPr/>
        </p:nvSpPr>
        <p:spPr>
          <a:xfrm>
            <a:off x="6337710" y="3168213"/>
            <a:ext cx="2032320" cy="1261884"/>
          </a:xfrm>
          <a:prstGeom prst="rect">
            <a:avLst/>
          </a:prstGeom>
        </p:spPr>
        <p:txBody>
          <a:bodyPr wrap="square" lIns="0" tIns="0" rIns="0" bIns="0">
            <a:spAutoFit/>
          </a:bodyPr>
          <a:lstStyle>
            <a:lvl1pPr marL="144000" indent="-144000" algn="l" defTabSz="685800" rtl="0" eaLnBrk="1" latinLnBrk="0" hangingPunct="1">
              <a:lnSpc>
                <a:spcPct val="100000"/>
              </a:lnSpc>
              <a:spcBef>
                <a:spcPts val="600"/>
              </a:spcBef>
              <a:buFont typeface="Arial" panose="020B0604020202020204" pitchFamily="34" charset="0"/>
              <a:buChar char="•"/>
              <a:defRPr sz="1200" kern="1200">
                <a:solidFill>
                  <a:schemeClr val="bg2"/>
                </a:solidFill>
                <a:latin typeface="+mj-lt"/>
                <a:ea typeface="+mn-ea"/>
                <a:cs typeface="+mn-cs"/>
              </a:defRPr>
            </a:lvl1pPr>
            <a:lvl2pPr marL="288000" indent="-144000" algn="l" defTabSz="685800" rtl="0" eaLnBrk="1" latinLnBrk="0" hangingPunct="1">
              <a:lnSpc>
                <a:spcPct val="100000"/>
              </a:lnSpc>
              <a:spcBef>
                <a:spcPts val="600"/>
              </a:spcBef>
              <a:buSzPct val="90000"/>
              <a:buFont typeface="Wingdings" panose="05000000000000000000" pitchFamily="2" charset="2"/>
              <a:buChar char="§"/>
              <a:defRPr sz="1200" kern="1200">
                <a:solidFill>
                  <a:schemeClr val="bg2"/>
                </a:solidFill>
                <a:latin typeface="+mj-lt"/>
                <a:ea typeface="+mn-ea"/>
                <a:cs typeface="+mn-cs"/>
              </a:defRPr>
            </a:lvl2pPr>
            <a:lvl3pPr marL="504000" indent="-216000" algn="l" defTabSz="685800" rtl="0" eaLnBrk="1" latinLnBrk="0" hangingPunct="1">
              <a:lnSpc>
                <a:spcPct val="100000"/>
              </a:lnSpc>
              <a:spcBef>
                <a:spcPts val="600"/>
              </a:spcBef>
              <a:buFont typeface="+mj-lt"/>
              <a:buAutoNum type="alphaLcParenR"/>
              <a:defRPr sz="1200" kern="1200">
                <a:solidFill>
                  <a:schemeClr val="bg2"/>
                </a:solidFill>
                <a:latin typeface="+mj-lt"/>
                <a:ea typeface="+mn-ea"/>
                <a:cs typeface="+mn-cs"/>
              </a:defRPr>
            </a:lvl3pPr>
            <a:lvl4pPr marL="648000" indent="-144000" algn="l" defTabSz="685800" rtl="0" eaLnBrk="1" latinLnBrk="0" hangingPunct="1">
              <a:lnSpc>
                <a:spcPct val="100000"/>
              </a:lnSpc>
              <a:spcBef>
                <a:spcPts val="600"/>
              </a:spcBef>
              <a:buSzPct val="90000"/>
              <a:buFont typeface="+mj-lt"/>
              <a:buAutoNum type="romanLcPeriod"/>
              <a:defRPr sz="1200" kern="1200">
                <a:solidFill>
                  <a:schemeClr val="bg2"/>
                </a:solidFill>
                <a:latin typeface="+mj-lt"/>
                <a:ea typeface="+mn-ea"/>
                <a:cs typeface="+mn-cs"/>
              </a:defRPr>
            </a:lvl4pPr>
            <a:lvl5pPr marL="792000" indent="-144000" algn="l" defTabSz="685800" rtl="0" eaLnBrk="1" latinLnBrk="0" hangingPunct="1">
              <a:lnSpc>
                <a:spcPct val="100000"/>
              </a:lnSpc>
              <a:spcBef>
                <a:spcPts val="600"/>
              </a:spcBef>
              <a:buFont typeface="Arial" panose="020B0604020202020204" pitchFamily="34" charset="0"/>
              <a:buChar char="•"/>
              <a:defRPr sz="1200" kern="1200">
                <a:solidFill>
                  <a:schemeClr val="bg2"/>
                </a:solidFill>
                <a:latin typeface="+mj-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bg2"/>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200"/>
              </a:spcBef>
              <a:spcAft>
                <a:spcPts val="0"/>
              </a:spcAft>
              <a:buClrTx/>
              <a:buSzTx/>
              <a:buNone/>
              <a:tabLst/>
              <a:defRPr/>
            </a:pPr>
            <a:r>
              <a:rPr kumimoji="0" lang="es-ES" sz="1200" b="0" i="0" u="none" strike="noStrike" cap="none" normalizeH="0" baseline="0" noProof="0" dirty="0">
                <a:ln>
                  <a:noFill/>
                </a:ln>
                <a:solidFill>
                  <a:srgbClr val="00204D"/>
                </a:solidFill>
                <a:uLnTx/>
                <a:uFillTx/>
                <a:latin typeface="Arial"/>
                <a:ea typeface="+mn-ea"/>
                <a:cs typeface="+mn-cs"/>
              </a:rPr>
              <a:t>Almacenamiento en la nube alojado por el proveedor de servicios</a:t>
            </a:r>
          </a:p>
          <a:p>
            <a:pPr marL="0" marR="0" lvl="0" indent="0" algn="ctr" defTabSz="685800" rtl="0" eaLnBrk="1" fontAlgn="auto" latinLnBrk="0" hangingPunct="1">
              <a:lnSpc>
                <a:spcPct val="100000"/>
              </a:lnSpc>
              <a:spcBef>
                <a:spcPts val="1200"/>
              </a:spcBef>
              <a:spcAft>
                <a:spcPts val="0"/>
              </a:spcAft>
              <a:buClrTx/>
              <a:buSzTx/>
              <a:buNone/>
              <a:tabLst/>
              <a:defRPr/>
            </a:pPr>
            <a:r>
              <a:rPr kumimoji="0" lang="es-ES" sz="1200" b="0" i="0" u="none" strike="noStrike" cap="none" normalizeH="0" baseline="0" noProof="0" dirty="0">
                <a:ln>
                  <a:noFill/>
                </a:ln>
                <a:solidFill>
                  <a:srgbClr val="00204D"/>
                </a:solidFill>
                <a:uLnTx/>
                <a:uFillTx/>
                <a:latin typeface="Arial"/>
                <a:ea typeface="+mn-ea"/>
                <a:cs typeface="+mn-cs"/>
              </a:rPr>
              <a:t>Sistema Acronis Cyber Protect</a:t>
            </a:r>
            <a:r>
              <a:rPr kumimoji="0" lang="es-ES" sz="1200" b="0" i="0" u="none" strike="noStrike" cap="none" normalizeH="0" noProof="0" dirty="0">
                <a:ln>
                  <a:noFill/>
                </a:ln>
                <a:solidFill>
                  <a:srgbClr val="00204D"/>
                </a:solidFill>
                <a:uLnTx/>
                <a:uFillTx/>
                <a:latin typeface="Arial"/>
                <a:ea typeface="+mn-ea"/>
                <a:cs typeface="+mn-cs"/>
              </a:rPr>
              <a:t> </a:t>
            </a:r>
            <a:r>
              <a:rPr kumimoji="0" lang="es-ES" sz="1200" b="0" i="0" u="none" strike="noStrike" cap="none" normalizeH="0" baseline="0" noProof="0" dirty="0">
                <a:ln>
                  <a:noFill/>
                </a:ln>
                <a:solidFill>
                  <a:srgbClr val="00204D"/>
                </a:solidFill>
                <a:uLnTx/>
                <a:uFillTx/>
                <a:latin typeface="Arial"/>
                <a:ea typeface="+mn-ea"/>
                <a:cs typeface="+mn-cs"/>
              </a:rPr>
              <a:t>Cloud alojado por el proveedor de servicios</a:t>
            </a:r>
          </a:p>
        </p:txBody>
      </p:sp>
      <p:cxnSp>
        <p:nvCxnSpPr>
          <p:cNvPr id="53" name="Straight Connector 25">
            <a:extLst>
              <a:ext uri="{FF2B5EF4-FFF2-40B4-BE49-F238E27FC236}">
                <a16:creationId xmlns:a16="http://schemas.microsoft.com/office/drawing/2014/main" id="{F277F426-05AE-CB79-50F1-91DCC3D03BFF}"/>
              </a:ext>
            </a:extLst>
          </p:cNvPr>
          <p:cNvCxnSpPr>
            <a:cxnSpLocks/>
          </p:cNvCxnSpPr>
          <p:nvPr/>
        </p:nvCxnSpPr>
        <p:spPr>
          <a:xfrm rot="5400000">
            <a:off x="7353870" y="3470365"/>
            <a:ext cx="0" cy="677836"/>
          </a:xfrm>
          <a:prstGeom prst="line">
            <a:avLst/>
          </a:prstGeom>
          <a:noFill/>
          <a:ln w="6350" cap="flat" cmpd="sng" algn="ctr">
            <a:gradFill>
              <a:gsLst>
                <a:gs pos="0">
                  <a:srgbClr val="4875B3">
                    <a:lumMod val="5000"/>
                    <a:lumOff val="95000"/>
                    <a:alpha val="0"/>
                  </a:srgbClr>
                </a:gs>
                <a:gs pos="50000">
                  <a:srgbClr val="011F4D">
                    <a:lumMod val="75000"/>
                    <a:lumOff val="25000"/>
                  </a:srgbClr>
                </a:gs>
                <a:gs pos="100000">
                  <a:srgbClr val="FFFFFF">
                    <a:alpha val="0"/>
                  </a:srgbClr>
                </a:gs>
              </a:gsLst>
              <a:lin ang="5400000" scaled="1"/>
            </a:gradFill>
            <a:prstDash val="solid"/>
            <a:miter lim="800000"/>
          </a:ln>
          <a:effectLst/>
        </p:spPr>
      </p:cxnSp>
    </p:spTree>
    <p:extLst>
      <p:ext uri="{BB962C8B-B14F-4D97-AF65-F5344CB8AC3E}">
        <p14:creationId xmlns:p14="http://schemas.microsoft.com/office/powerpoint/2010/main" val="2720431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8DD0691D-E955-B1A5-226C-BA1173B20FBF}"/>
              </a:ext>
            </a:extLst>
          </p:cNvPr>
          <p:cNvSpPr>
            <a:spLocks noGrp="1"/>
          </p:cNvSpPr>
          <p:nvPr>
            <p:ph type="body" sz="quarter" idx="12"/>
          </p:nvPr>
        </p:nvSpPr>
        <p:spPr>
          <a:xfrm>
            <a:off x="98425" y="-813859"/>
            <a:ext cx="1260000" cy="468000"/>
          </a:xfrm>
        </p:spPr>
        <p:txBody>
          <a:bodyPr/>
          <a:lstStyle/>
          <a:p>
            <a:endParaRPr lang="en-US" dirty="0"/>
          </a:p>
        </p:txBody>
      </p:sp>
      <p:sp>
        <p:nvSpPr>
          <p:cNvPr id="11" name="Text Placeholder 2">
            <a:extLst>
              <a:ext uri="{FF2B5EF4-FFF2-40B4-BE49-F238E27FC236}">
                <a16:creationId xmlns:a16="http://schemas.microsoft.com/office/drawing/2014/main" id="{F478BFBE-CE71-7CD8-CE1E-AA7199E986FE}"/>
              </a:ext>
            </a:extLst>
          </p:cNvPr>
          <p:cNvSpPr>
            <a:spLocks noGrp="1"/>
          </p:cNvSpPr>
          <p:nvPr>
            <p:ph type="body" sz="quarter" idx="13"/>
          </p:nvPr>
        </p:nvSpPr>
        <p:spPr>
          <a:xfrm>
            <a:off x="1379892" y="-813859"/>
            <a:ext cx="1260000" cy="468000"/>
          </a:xfrm>
        </p:spPr>
        <p:txBody>
          <a:bodyPr/>
          <a:lstStyle/>
          <a:p>
            <a:endParaRPr lang="en-US" dirty="0"/>
          </a:p>
        </p:txBody>
      </p:sp>
      <p:sp>
        <p:nvSpPr>
          <p:cNvPr id="13" name="Text Placeholder 3">
            <a:extLst>
              <a:ext uri="{FF2B5EF4-FFF2-40B4-BE49-F238E27FC236}">
                <a16:creationId xmlns:a16="http://schemas.microsoft.com/office/drawing/2014/main" id="{21908B20-DDDF-5F7E-9B84-0D649FD3A51B}"/>
              </a:ext>
            </a:extLst>
          </p:cNvPr>
          <p:cNvSpPr>
            <a:spLocks noGrp="1"/>
          </p:cNvSpPr>
          <p:nvPr>
            <p:ph type="body" sz="quarter" idx="14"/>
          </p:nvPr>
        </p:nvSpPr>
        <p:spPr>
          <a:xfrm>
            <a:off x="2661359" y="-813859"/>
            <a:ext cx="1260000" cy="468000"/>
          </a:xfrm>
        </p:spPr>
        <p:txBody>
          <a:bodyPr/>
          <a:lstStyle/>
          <a:p>
            <a:endParaRPr lang="en-US" dirty="0"/>
          </a:p>
        </p:txBody>
      </p:sp>
      <p:sp>
        <p:nvSpPr>
          <p:cNvPr id="14" name="Text Placeholder 4">
            <a:extLst>
              <a:ext uri="{FF2B5EF4-FFF2-40B4-BE49-F238E27FC236}">
                <a16:creationId xmlns:a16="http://schemas.microsoft.com/office/drawing/2014/main" id="{97684BAF-86E2-547D-1E08-E17D3A9704D2}"/>
              </a:ext>
            </a:extLst>
          </p:cNvPr>
          <p:cNvSpPr>
            <a:spLocks noGrp="1"/>
          </p:cNvSpPr>
          <p:nvPr>
            <p:ph type="body" sz="quarter" idx="15"/>
          </p:nvPr>
        </p:nvSpPr>
        <p:spPr>
          <a:xfrm>
            <a:off x="3942826" y="-813859"/>
            <a:ext cx="1260000" cy="468000"/>
          </a:xfrm>
        </p:spPr>
        <p:txBody>
          <a:bodyPr/>
          <a:lstStyle/>
          <a:p>
            <a:endParaRPr lang="en-US" dirty="0"/>
          </a:p>
        </p:txBody>
      </p:sp>
      <p:sp>
        <p:nvSpPr>
          <p:cNvPr id="15" name="Text Placeholder 5">
            <a:extLst>
              <a:ext uri="{FF2B5EF4-FFF2-40B4-BE49-F238E27FC236}">
                <a16:creationId xmlns:a16="http://schemas.microsoft.com/office/drawing/2014/main" id="{CC283936-85C8-0F82-F6D5-01EE70BFA3E1}"/>
              </a:ext>
            </a:extLst>
          </p:cNvPr>
          <p:cNvSpPr>
            <a:spLocks noGrp="1"/>
          </p:cNvSpPr>
          <p:nvPr>
            <p:ph type="body" sz="quarter" idx="16"/>
          </p:nvPr>
        </p:nvSpPr>
        <p:spPr>
          <a:xfrm>
            <a:off x="6505760" y="-813859"/>
            <a:ext cx="1260000" cy="468000"/>
          </a:xfrm>
        </p:spPr>
        <p:txBody>
          <a:bodyPr/>
          <a:lstStyle/>
          <a:p>
            <a:endParaRPr lang="en-US" dirty="0"/>
          </a:p>
        </p:txBody>
      </p:sp>
      <p:sp>
        <p:nvSpPr>
          <p:cNvPr id="16" name="Text Placeholder 6">
            <a:extLst>
              <a:ext uri="{FF2B5EF4-FFF2-40B4-BE49-F238E27FC236}">
                <a16:creationId xmlns:a16="http://schemas.microsoft.com/office/drawing/2014/main" id="{61F7FAB2-7E85-7183-FCCC-A125CFC84D95}"/>
              </a:ext>
            </a:extLst>
          </p:cNvPr>
          <p:cNvSpPr>
            <a:spLocks noGrp="1"/>
          </p:cNvSpPr>
          <p:nvPr>
            <p:ph type="body" sz="quarter" idx="17"/>
          </p:nvPr>
        </p:nvSpPr>
        <p:spPr>
          <a:xfrm>
            <a:off x="7787230" y="-813859"/>
            <a:ext cx="1260000" cy="468000"/>
          </a:xfrm>
        </p:spPr>
        <p:txBody>
          <a:bodyPr/>
          <a:lstStyle/>
          <a:p>
            <a:endParaRPr lang="en-US" dirty="0"/>
          </a:p>
        </p:txBody>
      </p:sp>
      <p:sp>
        <p:nvSpPr>
          <p:cNvPr id="17" name="Text Placeholder 7">
            <a:extLst>
              <a:ext uri="{FF2B5EF4-FFF2-40B4-BE49-F238E27FC236}">
                <a16:creationId xmlns:a16="http://schemas.microsoft.com/office/drawing/2014/main" id="{69427340-B742-8C2D-AB5C-DC03EEF27F78}"/>
              </a:ext>
            </a:extLst>
          </p:cNvPr>
          <p:cNvSpPr>
            <a:spLocks noGrp="1"/>
          </p:cNvSpPr>
          <p:nvPr>
            <p:ph type="body" sz="quarter" idx="18"/>
          </p:nvPr>
        </p:nvSpPr>
        <p:spPr>
          <a:xfrm>
            <a:off x="5224293" y="-813859"/>
            <a:ext cx="1260000" cy="468000"/>
          </a:xfrm>
        </p:spPr>
        <p:txBody>
          <a:bodyPr/>
          <a:lstStyle/>
          <a:p>
            <a:endParaRPr lang="en-US" dirty="0"/>
          </a:p>
        </p:txBody>
      </p:sp>
      <p:sp>
        <p:nvSpPr>
          <p:cNvPr id="18" name="Rectangle 17">
            <a:extLst>
              <a:ext uri="{FF2B5EF4-FFF2-40B4-BE49-F238E27FC236}">
                <a16:creationId xmlns:a16="http://schemas.microsoft.com/office/drawing/2014/main" id="{B3EEEAD7-5CCB-CBA6-559D-87C23AA9C829}"/>
              </a:ext>
            </a:extLst>
          </p:cNvPr>
          <p:cNvSpPr/>
          <p:nvPr/>
        </p:nvSpPr>
        <p:spPr>
          <a:xfrm>
            <a:off x="6393306" y="1203422"/>
            <a:ext cx="2355883" cy="3115821"/>
          </a:xfrm>
          <a:prstGeom prst="rect">
            <a:avLst/>
          </a:prstGeom>
          <a:noFill/>
          <a:ln w="12700" cap="flat" cmpd="sng" algn="ctr">
            <a:solidFill>
              <a:srgbClr val="FFFFFF">
                <a:lumMod val="6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9" name="Group 39">
            <a:extLst>
              <a:ext uri="{FF2B5EF4-FFF2-40B4-BE49-F238E27FC236}">
                <a16:creationId xmlns:a16="http://schemas.microsoft.com/office/drawing/2014/main" id="{AA912BD5-E2AE-A388-5766-274A9CF4B610}"/>
              </a:ext>
            </a:extLst>
          </p:cNvPr>
          <p:cNvGrpSpPr/>
          <p:nvPr/>
        </p:nvGrpSpPr>
        <p:grpSpPr>
          <a:xfrm>
            <a:off x="6375510" y="1218696"/>
            <a:ext cx="406400" cy="406400"/>
            <a:chOff x="6241512" y="279815"/>
            <a:chExt cx="406400" cy="406400"/>
          </a:xfrm>
        </p:grpSpPr>
        <p:sp>
          <p:nvSpPr>
            <p:cNvPr id="20" name="Rectangle 19">
              <a:extLst>
                <a:ext uri="{FF2B5EF4-FFF2-40B4-BE49-F238E27FC236}">
                  <a16:creationId xmlns:a16="http://schemas.microsoft.com/office/drawing/2014/main" id="{66ADC1FC-252D-7C45-3EB4-9A83C16CF27F}"/>
                </a:ext>
              </a:extLst>
            </p:cNvPr>
            <p:cNvSpPr/>
            <p:nvPr/>
          </p:nvSpPr>
          <p:spPr>
            <a:xfrm>
              <a:off x="6241512" y="279815"/>
              <a:ext cx="406400" cy="406400"/>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21" name="Group 41">
              <a:extLst>
                <a:ext uri="{FF2B5EF4-FFF2-40B4-BE49-F238E27FC236}">
                  <a16:creationId xmlns:a16="http://schemas.microsoft.com/office/drawing/2014/main" id="{0C24F8E6-36AF-2FE2-8C17-31E960A97706}"/>
                </a:ext>
              </a:extLst>
            </p:cNvPr>
            <p:cNvGrpSpPr>
              <a:grpSpLocks noChangeAspect="1"/>
            </p:cNvGrpSpPr>
            <p:nvPr/>
          </p:nvGrpSpPr>
          <p:grpSpPr bwMode="auto">
            <a:xfrm rot="10800000">
              <a:off x="6308095" y="348010"/>
              <a:ext cx="277905" cy="270010"/>
              <a:chOff x="4696" y="1926"/>
              <a:chExt cx="176" cy="171"/>
            </a:xfrm>
            <a:solidFill>
              <a:srgbClr val="00204D"/>
            </a:solidFill>
          </p:grpSpPr>
          <p:sp>
            <p:nvSpPr>
              <p:cNvPr id="22" name="Freeform 5">
                <a:extLst>
                  <a:ext uri="{FF2B5EF4-FFF2-40B4-BE49-F238E27FC236}">
                    <a16:creationId xmlns:a16="http://schemas.microsoft.com/office/drawing/2014/main" id="{11BE552E-8661-B4AF-F16A-5915F2B2E756}"/>
                  </a:ext>
                </a:extLst>
              </p:cNvPr>
              <p:cNvSpPr>
                <a:spLocks/>
              </p:cNvSpPr>
              <p:nvPr/>
            </p:nvSpPr>
            <p:spPr bwMode="auto">
              <a:xfrm>
                <a:off x="4696" y="1926"/>
                <a:ext cx="86" cy="171"/>
              </a:xfrm>
              <a:custGeom>
                <a:avLst/>
                <a:gdLst>
                  <a:gd name="T0" fmla="*/ 431 w 466"/>
                  <a:gd name="T1" fmla="*/ 932 h 932"/>
                  <a:gd name="T2" fmla="*/ 0 w 466"/>
                  <a:gd name="T3" fmla="*/ 932 h 932"/>
                  <a:gd name="T4" fmla="*/ 0 w 466"/>
                  <a:gd name="T5" fmla="*/ 624 h 932"/>
                  <a:gd name="T6" fmla="*/ 33 w 466"/>
                  <a:gd name="T7" fmla="*/ 329 h 932"/>
                  <a:gd name="T8" fmla="*/ 155 w 466"/>
                  <a:gd name="T9" fmla="*/ 135 h 932"/>
                  <a:gd name="T10" fmla="*/ 382 w 466"/>
                  <a:gd name="T11" fmla="*/ 0 h 932"/>
                  <a:gd name="T12" fmla="*/ 466 w 466"/>
                  <a:gd name="T13" fmla="*/ 178 h 932"/>
                  <a:gd name="T14" fmla="*/ 281 w 466"/>
                  <a:gd name="T15" fmla="*/ 297 h 932"/>
                  <a:gd name="T16" fmla="*/ 222 w 466"/>
                  <a:gd name="T17" fmla="*/ 501 h 932"/>
                  <a:gd name="T18" fmla="*/ 431 w 466"/>
                  <a:gd name="T19" fmla="*/ 501 h 932"/>
                  <a:gd name="T20" fmla="*/ 431 w 466"/>
                  <a:gd name="T21"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6" h="932">
                    <a:moveTo>
                      <a:pt x="431" y="932"/>
                    </a:moveTo>
                    <a:cubicBezTo>
                      <a:pt x="0" y="932"/>
                      <a:pt x="0" y="932"/>
                      <a:pt x="0" y="932"/>
                    </a:cubicBezTo>
                    <a:cubicBezTo>
                      <a:pt x="0" y="624"/>
                      <a:pt x="0" y="624"/>
                      <a:pt x="0" y="624"/>
                    </a:cubicBezTo>
                    <a:cubicBezTo>
                      <a:pt x="0" y="499"/>
                      <a:pt x="11" y="401"/>
                      <a:pt x="33" y="329"/>
                    </a:cubicBezTo>
                    <a:cubicBezTo>
                      <a:pt x="55" y="257"/>
                      <a:pt x="96" y="192"/>
                      <a:pt x="155" y="135"/>
                    </a:cubicBezTo>
                    <a:cubicBezTo>
                      <a:pt x="214" y="78"/>
                      <a:pt x="290" y="33"/>
                      <a:pt x="382" y="0"/>
                    </a:cubicBezTo>
                    <a:cubicBezTo>
                      <a:pt x="466" y="178"/>
                      <a:pt x="466" y="178"/>
                      <a:pt x="466" y="178"/>
                    </a:cubicBezTo>
                    <a:cubicBezTo>
                      <a:pt x="380" y="207"/>
                      <a:pt x="319" y="246"/>
                      <a:pt x="281" y="297"/>
                    </a:cubicBezTo>
                    <a:cubicBezTo>
                      <a:pt x="244" y="349"/>
                      <a:pt x="224" y="416"/>
                      <a:pt x="222" y="501"/>
                    </a:cubicBezTo>
                    <a:cubicBezTo>
                      <a:pt x="431" y="501"/>
                      <a:pt x="431" y="501"/>
                      <a:pt x="431" y="501"/>
                    </a:cubicBezTo>
                    <a:lnTo>
                      <a:pt x="431" y="932"/>
                    </a:ln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4D"/>
                  </a:solidFill>
                  <a:effectLst/>
                  <a:uLnTx/>
                  <a:uFillTx/>
                </a:endParaRPr>
              </a:p>
            </p:txBody>
          </p:sp>
          <p:sp>
            <p:nvSpPr>
              <p:cNvPr id="23" name="Freeform 6">
                <a:extLst>
                  <a:ext uri="{FF2B5EF4-FFF2-40B4-BE49-F238E27FC236}">
                    <a16:creationId xmlns:a16="http://schemas.microsoft.com/office/drawing/2014/main" id="{18CDF5FA-26F4-5941-4CEB-DEEEB0020C38}"/>
                  </a:ext>
                </a:extLst>
              </p:cNvPr>
              <p:cNvSpPr>
                <a:spLocks/>
              </p:cNvSpPr>
              <p:nvPr/>
            </p:nvSpPr>
            <p:spPr bwMode="auto">
              <a:xfrm>
                <a:off x="4786" y="1926"/>
                <a:ext cx="86" cy="171"/>
              </a:xfrm>
              <a:custGeom>
                <a:avLst/>
                <a:gdLst>
                  <a:gd name="T0" fmla="*/ 431 w 466"/>
                  <a:gd name="T1" fmla="*/ 932 h 932"/>
                  <a:gd name="T2" fmla="*/ 0 w 466"/>
                  <a:gd name="T3" fmla="*/ 932 h 932"/>
                  <a:gd name="T4" fmla="*/ 0 w 466"/>
                  <a:gd name="T5" fmla="*/ 624 h 932"/>
                  <a:gd name="T6" fmla="*/ 33 w 466"/>
                  <a:gd name="T7" fmla="*/ 329 h 932"/>
                  <a:gd name="T8" fmla="*/ 155 w 466"/>
                  <a:gd name="T9" fmla="*/ 135 h 932"/>
                  <a:gd name="T10" fmla="*/ 382 w 466"/>
                  <a:gd name="T11" fmla="*/ 0 h 932"/>
                  <a:gd name="T12" fmla="*/ 466 w 466"/>
                  <a:gd name="T13" fmla="*/ 178 h 932"/>
                  <a:gd name="T14" fmla="*/ 281 w 466"/>
                  <a:gd name="T15" fmla="*/ 297 h 932"/>
                  <a:gd name="T16" fmla="*/ 222 w 466"/>
                  <a:gd name="T17" fmla="*/ 501 h 932"/>
                  <a:gd name="T18" fmla="*/ 431 w 466"/>
                  <a:gd name="T19" fmla="*/ 501 h 932"/>
                  <a:gd name="T20" fmla="*/ 431 w 466"/>
                  <a:gd name="T21"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6" h="932">
                    <a:moveTo>
                      <a:pt x="431" y="932"/>
                    </a:moveTo>
                    <a:cubicBezTo>
                      <a:pt x="0" y="932"/>
                      <a:pt x="0" y="932"/>
                      <a:pt x="0" y="932"/>
                    </a:cubicBezTo>
                    <a:cubicBezTo>
                      <a:pt x="0" y="624"/>
                      <a:pt x="0" y="624"/>
                      <a:pt x="0" y="624"/>
                    </a:cubicBezTo>
                    <a:cubicBezTo>
                      <a:pt x="0" y="499"/>
                      <a:pt x="11" y="401"/>
                      <a:pt x="33" y="329"/>
                    </a:cubicBezTo>
                    <a:cubicBezTo>
                      <a:pt x="55" y="257"/>
                      <a:pt x="96" y="192"/>
                      <a:pt x="155" y="135"/>
                    </a:cubicBezTo>
                    <a:cubicBezTo>
                      <a:pt x="214" y="78"/>
                      <a:pt x="290" y="33"/>
                      <a:pt x="382" y="0"/>
                    </a:cubicBezTo>
                    <a:cubicBezTo>
                      <a:pt x="466" y="178"/>
                      <a:pt x="466" y="178"/>
                      <a:pt x="466" y="178"/>
                    </a:cubicBezTo>
                    <a:cubicBezTo>
                      <a:pt x="380" y="207"/>
                      <a:pt x="319" y="246"/>
                      <a:pt x="281" y="297"/>
                    </a:cubicBezTo>
                    <a:cubicBezTo>
                      <a:pt x="244" y="349"/>
                      <a:pt x="224" y="416"/>
                      <a:pt x="222" y="501"/>
                    </a:cubicBezTo>
                    <a:cubicBezTo>
                      <a:pt x="431" y="501"/>
                      <a:pt x="431" y="501"/>
                      <a:pt x="431" y="501"/>
                    </a:cubicBezTo>
                    <a:lnTo>
                      <a:pt x="431" y="932"/>
                    </a:ln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4D"/>
                  </a:solidFill>
                  <a:effectLst/>
                  <a:uLnTx/>
                  <a:uFillTx/>
                </a:endParaRPr>
              </a:p>
            </p:txBody>
          </p:sp>
        </p:grpSp>
      </p:grpSp>
      <p:sp>
        <p:nvSpPr>
          <p:cNvPr id="24" name="Rounded Rectangle 44">
            <a:extLst>
              <a:ext uri="{FF2B5EF4-FFF2-40B4-BE49-F238E27FC236}">
                <a16:creationId xmlns:a16="http://schemas.microsoft.com/office/drawing/2014/main" id="{A55CE2E1-0C83-6D62-B95E-E4651FC22FCE}"/>
              </a:ext>
            </a:extLst>
          </p:cNvPr>
          <p:cNvSpPr/>
          <p:nvPr/>
        </p:nvSpPr>
        <p:spPr>
          <a:xfrm>
            <a:off x="385930" y="3189834"/>
            <a:ext cx="5816387" cy="1129410"/>
          </a:xfrm>
          <a:prstGeom prst="roundRect">
            <a:avLst/>
          </a:prstGeom>
          <a:noFill/>
          <a:ln w="6350" cap="flat" cmpd="sng" algn="ctr">
            <a:solidFill>
              <a:srgbClr val="4875B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880FDDDB-ADE8-93E4-6992-6643EB4FBC68}"/>
              </a:ext>
            </a:extLst>
          </p:cNvPr>
          <p:cNvSpPr/>
          <p:nvPr/>
        </p:nvSpPr>
        <p:spPr>
          <a:xfrm>
            <a:off x="1505785" y="3948290"/>
            <a:ext cx="876838" cy="153888"/>
          </a:xfrm>
          <a:prstGeom prst="rect">
            <a:avLst/>
          </a:prstGeom>
        </p:spPr>
        <p:txBody>
          <a:bodyPr wrap="square" lIns="0" tIns="0" rIns="0" b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00" b="0" i="0" u="none" strike="noStrike" cap="none" normalizeH="0" baseline="0" noProof="0" dirty="0">
                <a:ln>
                  <a:noFill/>
                </a:ln>
                <a:solidFill>
                  <a:srgbClr val="00204D"/>
                </a:solidFill>
                <a:uLnTx/>
                <a:uFillTx/>
              </a:rPr>
              <a:t>Discos locales</a:t>
            </a:r>
          </a:p>
        </p:txBody>
      </p:sp>
      <p:sp>
        <p:nvSpPr>
          <p:cNvPr id="26" name="Rectangle 25">
            <a:extLst>
              <a:ext uri="{FF2B5EF4-FFF2-40B4-BE49-F238E27FC236}">
                <a16:creationId xmlns:a16="http://schemas.microsoft.com/office/drawing/2014/main" id="{53DB54B7-5AFB-8DCD-99E4-483D5F26C93D}"/>
              </a:ext>
            </a:extLst>
          </p:cNvPr>
          <p:cNvSpPr/>
          <p:nvPr/>
        </p:nvSpPr>
        <p:spPr>
          <a:xfrm>
            <a:off x="4151069" y="3871346"/>
            <a:ext cx="1128514" cy="307777"/>
          </a:xfrm>
          <a:prstGeom prst="rect">
            <a:avLst/>
          </a:prstGeom>
        </p:spPr>
        <p:txBody>
          <a:bodyPr wrap="none" lIns="0" tIns="0" rIns="0" b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00" b="0" i="0" u="none" strike="noStrike" cap="none" normalizeH="0" baseline="0" noProof="0" dirty="0">
                <a:ln>
                  <a:noFill/>
                </a:ln>
                <a:solidFill>
                  <a:srgbClr val="00204D"/>
                </a:solidFill>
                <a:uLnTx/>
                <a:uFillTx/>
              </a:rPr>
              <a:t>Acronis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00" b="0" i="0" u="none" strike="noStrike" cap="none" normalizeH="0" baseline="0" noProof="0" dirty="0">
                <a:ln>
                  <a:noFill/>
                </a:ln>
                <a:solidFill>
                  <a:srgbClr val="00204D"/>
                </a:solidFill>
                <a:uLnTx/>
                <a:uFillTx/>
              </a:rPr>
              <a:t>Cyber Infrastructure</a:t>
            </a:r>
          </a:p>
        </p:txBody>
      </p:sp>
      <p:pic>
        <p:nvPicPr>
          <p:cNvPr id="27" name="Picture 47">
            <a:extLst>
              <a:ext uri="{FF2B5EF4-FFF2-40B4-BE49-F238E27FC236}">
                <a16:creationId xmlns:a16="http://schemas.microsoft.com/office/drawing/2014/main" id="{59611686-C3C9-FD64-5C41-CE1B0406DBD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72691" y="3439443"/>
            <a:ext cx="335084" cy="335082"/>
          </a:xfrm>
          <a:prstGeom prst="rect">
            <a:avLst/>
          </a:prstGeom>
        </p:spPr>
      </p:pic>
      <p:pic>
        <p:nvPicPr>
          <p:cNvPr id="28" name="Picture 48">
            <a:extLst>
              <a:ext uri="{FF2B5EF4-FFF2-40B4-BE49-F238E27FC236}">
                <a16:creationId xmlns:a16="http://schemas.microsoft.com/office/drawing/2014/main" id="{2492F341-1BA2-0BE2-0F82-084387BCC26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547783" y="3439443"/>
            <a:ext cx="335084" cy="335082"/>
          </a:xfrm>
          <a:prstGeom prst="rect">
            <a:avLst/>
          </a:prstGeom>
        </p:spPr>
      </p:pic>
      <p:pic>
        <p:nvPicPr>
          <p:cNvPr id="29" name="Picture 49">
            <a:extLst>
              <a:ext uri="{FF2B5EF4-FFF2-40B4-BE49-F238E27FC236}">
                <a16:creationId xmlns:a16="http://schemas.microsoft.com/office/drawing/2014/main" id="{8D62A5AB-B85B-F726-7EE3-E5C0EB50822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183653" y="3439443"/>
            <a:ext cx="335084" cy="335082"/>
          </a:xfrm>
          <a:prstGeom prst="rect">
            <a:avLst/>
          </a:prstGeom>
        </p:spPr>
      </p:pic>
      <p:sp>
        <p:nvSpPr>
          <p:cNvPr id="30" name="Rectangle 29">
            <a:extLst>
              <a:ext uri="{FF2B5EF4-FFF2-40B4-BE49-F238E27FC236}">
                <a16:creationId xmlns:a16="http://schemas.microsoft.com/office/drawing/2014/main" id="{5157C0F2-5821-AB6A-7445-6C344FD3D638}"/>
              </a:ext>
            </a:extLst>
          </p:cNvPr>
          <p:cNvSpPr/>
          <p:nvPr/>
        </p:nvSpPr>
        <p:spPr>
          <a:xfrm>
            <a:off x="2555089" y="3871346"/>
            <a:ext cx="1599432" cy="307777"/>
          </a:xfrm>
          <a:prstGeom prst="rect">
            <a:avLst/>
          </a:prstGeom>
        </p:spPr>
        <p:txBody>
          <a:bodyPr wrap="square" lIns="0" tIns="0" rIns="0" b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00" b="0" i="0" u="none" strike="noStrike" cap="none" normalizeH="0" baseline="0" noProof="0" dirty="0">
                <a:ln>
                  <a:noFill/>
                </a:ln>
                <a:solidFill>
                  <a:srgbClr val="00204D"/>
                </a:solidFill>
                <a:uLnTx/>
                <a:uFillTx/>
              </a:rPr>
              <a:t>Recursos compartidos </a:t>
            </a:r>
            <a:br>
              <a:rPr kumimoji="0" lang="es-ES" sz="1000" b="0" i="0" u="none" strike="noStrike" cap="none" normalizeH="0" baseline="0" noProof="0" dirty="0">
                <a:ln>
                  <a:noFill/>
                </a:ln>
                <a:solidFill>
                  <a:srgbClr val="00204D"/>
                </a:solidFill>
                <a:uLnTx/>
                <a:uFillTx/>
              </a:rPr>
            </a:br>
            <a:r>
              <a:rPr kumimoji="0" lang="es-ES" sz="1000" b="0" i="0" u="none" strike="noStrike" cap="none" normalizeH="0" baseline="0" noProof="0" dirty="0">
                <a:ln>
                  <a:noFill/>
                </a:ln>
                <a:solidFill>
                  <a:srgbClr val="00204D"/>
                </a:solidFill>
                <a:uLnTx/>
                <a:uFillTx/>
              </a:rPr>
              <a:t>NFS y SMB/CIFS/DFS</a:t>
            </a:r>
          </a:p>
        </p:txBody>
      </p:sp>
      <p:sp>
        <p:nvSpPr>
          <p:cNvPr id="31" name="TextBox 51">
            <a:extLst>
              <a:ext uri="{FF2B5EF4-FFF2-40B4-BE49-F238E27FC236}">
                <a16:creationId xmlns:a16="http://schemas.microsoft.com/office/drawing/2014/main" id="{722F81C9-AFF1-62AA-A652-F82A808ADE7C}"/>
              </a:ext>
            </a:extLst>
          </p:cNvPr>
          <p:cNvSpPr txBox="1"/>
          <p:nvPr/>
        </p:nvSpPr>
        <p:spPr>
          <a:xfrm>
            <a:off x="2310641" y="3042652"/>
            <a:ext cx="2237142" cy="307777"/>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cap="none" normalizeH="0" baseline="0" noProof="0" dirty="0">
                <a:ln>
                  <a:noFill/>
                </a:ln>
                <a:solidFill>
                  <a:srgbClr val="4875B3"/>
                </a:solidFill>
                <a:uLnTx/>
                <a:uFillTx/>
              </a:rPr>
              <a:t>Almacenamiento local</a:t>
            </a:r>
          </a:p>
        </p:txBody>
      </p:sp>
      <p:sp>
        <p:nvSpPr>
          <p:cNvPr id="32" name="Rounded Rectangle 52">
            <a:extLst>
              <a:ext uri="{FF2B5EF4-FFF2-40B4-BE49-F238E27FC236}">
                <a16:creationId xmlns:a16="http://schemas.microsoft.com/office/drawing/2014/main" id="{0B692572-3E52-FAC1-F64C-B4C33D76DC54}"/>
              </a:ext>
            </a:extLst>
          </p:cNvPr>
          <p:cNvSpPr/>
          <p:nvPr/>
        </p:nvSpPr>
        <p:spPr>
          <a:xfrm>
            <a:off x="383607" y="1198692"/>
            <a:ext cx="5816387" cy="1717723"/>
          </a:xfrm>
          <a:prstGeom prst="roundRect">
            <a:avLst>
              <a:gd name="adj" fmla="val 11039"/>
            </a:avLst>
          </a:prstGeom>
          <a:noFill/>
          <a:ln w="6350" cap="flat" cmpd="sng" algn="ctr">
            <a:solidFill>
              <a:srgbClr val="4875B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3" name="Title 1">
            <a:extLst>
              <a:ext uri="{FF2B5EF4-FFF2-40B4-BE49-F238E27FC236}">
                <a16:creationId xmlns:a16="http://schemas.microsoft.com/office/drawing/2014/main" id="{65886383-9CBD-37B9-0938-965F27951225}"/>
              </a:ext>
            </a:extLst>
          </p:cNvPr>
          <p:cNvSpPr txBox="1">
            <a:spLocks/>
          </p:cNvSpPr>
          <p:nvPr/>
        </p:nvSpPr>
        <p:spPr>
          <a:xfrm>
            <a:off x="383607" y="239264"/>
            <a:ext cx="8365106" cy="534656"/>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800" b="1"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s-ES" sz="2400" b="1" i="0" u="none" strike="noStrike" cap="none" normalizeH="0" noProof="0" dirty="0">
                <a:ln>
                  <a:noFill/>
                </a:ln>
                <a:solidFill>
                  <a:srgbClr val="00204D"/>
                </a:solidFill>
                <a:uLnTx/>
                <a:uFillTx/>
                <a:latin typeface="Arial"/>
                <a:ea typeface="+mj-ea"/>
                <a:cs typeface="+mj-cs"/>
              </a:rPr>
              <a:t>Opciones flexibles de almacenamiento</a:t>
            </a:r>
          </a:p>
        </p:txBody>
      </p:sp>
      <p:sp>
        <p:nvSpPr>
          <p:cNvPr id="34" name="Rectangle 33">
            <a:extLst>
              <a:ext uri="{FF2B5EF4-FFF2-40B4-BE49-F238E27FC236}">
                <a16:creationId xmlns:a16="http://schemas.microsoft.com/office/drawing/2014/main" id="{E42D7B4F-78FE-E4F5-C8CA-DFAF07870F83}"/>
              </a:ext>
            </a:extLst>
          </p:cNvPr>
          <p:cNvSpPr/>
          <p:nvPr/>
        </p:nvSpPr>
        <p:spPr>
          <a:xfrm>
            <a:off x="6694597" y="1614680"/>
            <a:ext cx="1796260" cy="2400657"/>
          </a:xfrm>
          <a:prstGeom prst="rect">
            <a:avLst/>
          </a:prstGeom>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100" b="0" i="0" u="none" strike="noStrike" cap="none" normalizeH="0" baseline="0" noProof="0" dirty="0">
                <a:ln>
                  <a:noFill/>
                </a:ln>
                <a:solidFill>
                  <a:srgbClr val="00204D"/>
                </a:solidFill>
                <a:uLnTx/>
                <a:uFillTx/>
              </a:rPr>
              <a:t>Otras soluciones nos limitaban a una situación en la que nos veíamos obligados a decir a nuestros clientes que había determinadas cosas que no podían hacer. </a:t>
            </a:r>
            <a:r>
              <a:rPr kumimoji="0" lang="es-ES" sz="1100" b="1" i="0" u="none" strike="noStrike" cap="none" normalizeH="0" baseline="0" noProof="0" dirty="0">
                <a:ln>
                  <a:noFill/>
                </a:ln>
                <a:solidFill>
                  <a:srgbClr val="00204D"/>
                </a:solidFill>
                <a:uLnTx/>
                <a:uFillTx/>
              </a:rPr>
              <a:t>Con Acronis tenemos flexibilidad total, </a:t>
            </a:r>
            <a:r>
              <a:rPr kumimoji="0" lang="es-ES" sz="1100" b="0" i="0" u="none" strike="noStrike" cap="none" normalizeH="0" baseline="0" noProof="0" dirty="0">
                <a:ln>
                  <a:noFill/>
                </a:ln>
                <a:solidFill>
                  <a:srgbClr val="00204D"/>
                </a:solidFill>
                <a:uLnTx/>
                <a:uFillTx/>
              </a:rPr>
              <a:t>y esto nos permite ofrecer la mejor experiencia al usuario.</a:t>
            </a: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200" b="0" i="0" u="none" strike="noStrike" kern="0" cap="none" spc="0" normalizeH="0" baseline="0" noProof="0" dirty="0">
              <a:ln>
                <a:noFill/>
              </a:ln>
              <a:solidFill>
                <a:srgbClr val="00204D"/>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1200" b="1" i="0" u="none" strike="noStrike" cap="none" normalizeH="0" baseline="0" noProof="0" dirty="0">
                <a:ln>
                  <a:noFill/>
                </a:ln>
                <a:solidFill>
                  <a:srgbClr val="00204D"/>
                </a:solidFill>
                <a:uLnTx/>
                <a:uFillTx/>
              </a:rPr>
              <a:t>Jason Amato,</a:t>
            </a:r>
            <a:br>
              <a:rPr kumimoji="0" lang="es-ES" sz="1200" b="0" i="0" u="none" strike="noStrike" cap="none" normalizeH="0" baseline="0" noProof="0" dirty="0">
                <a:ln>
                  <a:noFill/>
                </a:ln>
                <a:solidFill>
                  <a:srgbClr val="00204D"/>
                </a:solidFill>
                <a:uLnTx/>
                <a:uFillTx/>
              </a:rPr>
            </a:br>
            <a:r>
              <a:rPr kumimoji="0" lang="es-ES" sz="1100" i="0" u="none" strike="noStrike" cap="none" normalizeH="0" baseline="0" noProof="0" dirty="0">
                <a:ln>
                  <a:noFill/>
                </a:ln>
                <a:solidFill>
                  <a:srgbClr val="00204D"/>
                </a:solidFill>
                <a:uLnTx/>
                <a:uFillTx/>
              </a:rPr>
              <a:t>Director de m</a:t>
            </a:r>
            <a:r>
              <a:rPr kumimoji="0" lang="es-ES" sz="1100" b="0" i="0" u="none" strike="noStrike" cap="none" normalizeH="0" baseline="0" noProof="0" dirty="0">
                <a:ln>
                  <a:noFill/>
                </a:ln>
                <a:solidFill>
                  <a:srgbClr val="00204D"/>
                </a:solidFill>
                <a:uLnTx/>
                <a:uFillTx/>
              </a:rPr>
              <a:t>arketing en Centorrino Technologies</a:t>
            </a:r>
          </a:p>
        </p:txBody>
      </p:sp>
      <p:pic>
        <p:nvPicPr>
          <p:cNvPr id="35" name="Picture 14" descr="Image result for azure logo">
            <a:extLst>
              <a:ext uri="{FF2B5EF4-FFF2-40B4-BE49-F238E27FC236}">
                <a16:creationId xmlns:a16="http://schemas.microsoft.com/office/drawing/2014/main" id="{D96C5EF7-B16F-BE0B-A20B-719BFCAF8A37}"/>
              </a:ext>
            </a:extLst>
          </p:cNvPr>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t="26877" b="26877"/>
          <a:stretch/>
        </p:blipFill>
        <p:spPr bwMode="auto">
          <a:xfrm>
            <a:off x="898707" y="1980557"/>
            <a:ext cx="812394" cy="26835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6">
            <a:extLst>
              <a:ext uri="{FF2B5EF4-FFF2-40B4-BE49-F238E27FC236}">
                <a16:creationId xmlns:a16="http://schemas.microsoft.com/office/drawing/2014/main" id="{29735552-158C-D2AA-173C-71A7B0BDE58E}"/>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6507" t="8978" r="6507" b="8978"/>
          <a:stretch/>
        </p:blipFill>
        <p:spPr>
          <a:xfrm>
            <a:off x="566135" y="1513484"/>
            <a:ext cx="771377" cy="449461"/>
          </a:xfrm>
          <a:prstGeom prst="rect">
            <a:avLst/>
          </a:prstGeom>
        </p:spPr>
      </p:pic>
      <p:sp>
        <p:nvSpPr>
          <p:cNvPr id="37" name="TextBox 57">
            <a:extLst>
              <a:ext uri="{FF2B5EF4-FFF2-40B4-BE49-F238E27FC236}">
                <a16:creationId xmlns:a16="http://schemas.microsoft.com/office/drawing/2014/main" id="{2975899B-B276-F265-0D82-7E22C88D0EF6}"/>
              </a:ext>
            </a:extLst>
          </p:cNvPr>
          <p:cNvSpPr txBox="1"/>
          <p:nvPr/>
        </p:nvSpPr>
        <p:spPr>
          <a:xfrm>
            <a:off x="501019" y="2399653"/>
            <a:ext cx="1702250" cy="30777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00" b="0" i="0" u="none" strike="noStrike" cap="none" normalizeH="0" baseline="0" noProof="0" dirty="0">
                <a:ln>
                  <a:noFill/>
                </a:ln>
                <a:solidFill>
                  <a:srgbClr val="00204D"/>
                </a:solidFill>
                <a:uLnTx/>
                <a:uFillTx/>
              </a:rPr>
              <a:t>Tres opciones de almacenamiento en la nube*</a:t>
            </a:r>
          </a:p>
        </p:txBody>
      </p:sp>
      <p:sp>
        <p:nvSpPr>
          <p:cNvPr id="38" name="Rectangle 37">
            <a:extLst>
              <a:ext uri="{FF2B5EF4-FFF2-40B4-BE49-F238E27FC236}">
                <a16:creationId xmlns:a16="http://schemas.microsoft.com/office/drawing/2014/main" id="{6F4A8A45-7C8B-F2D4-69BA-091CD510C1E2}"/>
              </a:ext>
            </a:extLst>
          </p:cNvPr>
          <p:cNvSpPr/>
          <p:nvPr/>
        </p:nvSpPr>
        <p:spPr>
          <a:xfrm>
            <a:off x="1419888" y="1729180"/>
            <a:ext cx="679994" cy="276999"/>
          </a:xfrm>
          <a:prstGeom prst="rect">
            <a:avLst/>
          </a:prstGeom>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600" b="0" i="0" u="none" strike="noStrike" cap="none" normalizeH="0" baseline="0" noProof="0" dirty="0">
                <a:ln>
                  <a:noFill/>
                </a:ln>
                <a:solidFill>
                  <a:srgbClr val="00204D"/>
                </a:solidFill>
                <a:uLnTx/>
                <a:uFillTx/>
              </a:rPr>
              <a:t>Acronis Cyber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600" b="0" i="0" u="none" strike="noStrike" cap="none" normalizeH="0" baseline="0" noProof="0" dirty="0">
                <a:ln>
                  <a:noFill/>
                </a:ln>
                <a:solidFill>
                  <a:srgbClr val="00204D"/>
                </a:solidFill>
                <a:uLnTx/>
                <a:uFillTx/>
              </a:rPr>
              <a:t>Cloud</a:t>
            </a:r>
          </a:p>
        </p:txBody>
      </p:sp>
      <p:pic>
        <p:nvPicPr>
          <p:cNvPr id="69" name="Picture 59">
            <a:extLst>
              <a:ext uri="{FF2B5EF4-FFF2-40B4-BE49-F238E27FC236}">
                <a16:creationId xmlns:a16="http://schemas.microsoft.com/office/drawing/2014/main" id="{604B3C80-F413-CC52-E716-6BD56070F7EA}"/>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513028" y="1361136"/>
            <a:ext cx="492866" cy="491206"/>
          </a:xfrm>
          <a:prstGeom prst="rect">
            <a:avLst/>
          </a:prstGeom>
        </p:spPr>
      </p:pic>
      <p:sp>
        <p:nvSpPr>
          <p:cNvPr id="70" name="Rectangle 69">
            <a:extLst>
              <a:ext uri="{FF2B5EF4-FFF2-40B4-BE49-F238E27FC236}">
                <a16:creationId xmlns:a16="http://schemas.microsoft.com/office/drawing/2014/main" id="{F6E5E2C4-F5B4-F98F-6CAC-B3F7F55443E1}"/>
              </a:ext>
            </a:extLst>
          </p:cNvPr>
          <p:cNvSpPr/>
          <p:nvPr/>
        </p:nvSpPr>
        <p:spPr>
          <a:xfrm>
            <a:off x="4389707" y="2399653"/>
            <a:ext cx="1663674" cy="307777"/>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00" b="0" i="0" u="none" strike="noStrike" cap="none" normalizeH="0" baseline="0" noProof="0" dirty="0">
                <a:ln>
                  <a:noFill/>
                </a:ln>
                <a:solidFill>
                  <a:srgbClr val="00204D"/>
                </a:solidFill>
                <a:uLnTx/>
                <a:uFillTx/>
              </a:rPr>
              <a:t>Almacenamiento en la nube suyo o de otro distribuidor</a:t>
            </a:r>
          </a:p>
        </p:txBody>
      </p:sp>
      <p:sp>
        <p:nvSpPr>
          <p:cNvPr id="71" name="Rectangle 70">
            <a:extLst>
              <a:ext uri="{FF2B5EF4-FFF2-40B4-BE49-F238E27FC236}">
                <a16:creationId xmlns:a16="http://schemas.microsoft.com/office/drawing/2014/main" id="{4A801463-9318-4693-7644-1A19DAFE6036}"/>
              </a:ext>
            </a:extLst>
          </p:cNvPr>
          <p:cNvSpPr/>
          <p:nvPr/>
        </p:nvSpPr>
        <p:spPr>
          <a:xfrm>
            <a:off x="2028667" y="2422736"/>
            <a:ext cx="2594146" cy="261610"/>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00" b="0" i="0" u="none" strike="noStrike" cap="none" normalizeH="0" baseline="0" noProof="0" dirty="0">
                <a:ln>
                  <a:noFill/>
                </a:ln>
                <a:solidFill>
                  <a:srgbClr val="00204D"/>
                </a:solidFill>
                <a:uLnTx/>
                <a:uFillTx/>
              </a:rPr>
              <a:t>Otras nubes públicas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700" b="0" i="1" u="none" strike="noStrike" cap="none" normalizeH="0" baseline="0" noProof="0" dirty="0">
                <a:ln>
                  <a:noFill/>
                </a:ln>
                <a:solidFill>
                  <a:srgbClr val="00204D"/>
                </a:solidFill>
                <a:uLnTx/>
                <a:uFillTx/>
              </a:rPr>
              <a:t>(a través de puerta de enlace)</a:t>
            </a:r>
          </a:p>
        </p:txBody>
      </p:sp>
      <p:pic>
        <p:nvPicPr>
          <p:cNvPr id="72" name="Picture 8" descr="Image result for aws logo">
            <a:extLst>
              <a:ext uri="{FF2B5EF4-FFF2-40B4-BE49-F238E27FC236}">
                <a16:creationId xmlns:a16="http://schemas.microsoft.com/office/drawing/2014/main" id="{53BB2BA6-7CA3-069F-F3DD-D6DAA245E7D8}"/>
              </a:ext>
            </a:extLst>
          </p:cNvPr>
          <p:cNvPicPr>
            <a:picLocks noChangeAspect="1" noChangeArrowheads="1"/>
          </p:cNvPicPr>
          <p:nvPr/>
        </p:nvPicPr>
        <p:blipFill rotWithShape="1">
          <a:blip r:embed="rId9" cstate="hqprint">
            <a:extLst>
              <a:ext uri="{28A0092B-C50C-407E-A947-70E740481C1C}">
                <a14:useLocalDpi xmlns:a14="http://schemas.microsoft.com/office/drawing/2010/main" val="0"/>
              </a:ext>
            </a:extLst>
          </a:blip>
          <a:srcRect l="15831" t="19408" r="15831"/>
          <a:stretch/>
        </p:blipFill>
        <p:spPr bwMode="auto">
          <a:xfrm>
            <a:off x="2726210" y="1548220"/>
            <a:ext cx="555374" cy="33683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Image result for ibm cloud">
            <a:extLst>
              <a:ext uri="{FF2B5EF4-FFF2-40B4-BE49-F238E27FC236}">
                <a16:creationId xmlns:a16="http://schemas.microsoft.com/office/drawing/2014/main" id="{3AA9B2ED-5A62-5E3A-7AC7-CF16CEFC2172}"/>
              </a:ext>
            </a:extLst>
          </p:cNvPr>
          <p:cNvPicPr>
            <a:picLocks noChangeAspect="1" noChangeArrowheads="1"/>
          </p:cNvPicPr>
          <p:nvPr/>
        </p:nvPicPr>
        <p:blipFill rotWithShape="1">
          <a:blip r:embed="rId10" cstate="hqprint">
            <a:extLst>
              <a:ext uri="{28A0092B-C50C-407E-A947-70E740481C1C}">
                <a14:useLocalDpi xmlns:a14="http://schemas.microsoft.com/office/drawing/2010/main" val="0"/>
              </a:ext>
            </a:extLst>
          </a:blip>
          <a:srcRect l="8995" r="9851"/>
          <a:stretch/>
        </p:blipFill>
        <p:spPr bwMode="auto">
          <a:xfrm>
            <a:off x="3270692" y="1457546"/>
            <a:ext cx="587765" cy="443614"/>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Image result for alibaba cloud">
            <a:extLst>
              <a:ext uri="{FF2B5EF4-FFF2-40B4-BE49-F238E27FC236}">
                <a16:creationId xmlns:a16="http://schemas.microsoft.com/office/drawing/2014/main" id="{4D742D92-4474-385E-67D1-20F433998A24}"/>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2870546" y="1964190"/>
            <a:ext cx="600190" cy="296094"/>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65">
            <a:extLst>
              <a:ext uri="{FF2B5EF4-FFF2-40B4-BE49-F238E27FC236}">
                <a16:creationId xmlns:a16="http://schemas.microsoft.com/office/drawing/2014/main" id="{A2DEE5F1-C6F6-C095-A194-CE1ED86235C3}"/>
              </a:ext>
            </a:extLst>
          </p:cNvPr>
          <p:cNvSpPr txBox="1"/>
          <p:nvPr/>
        </p:nvSpPr>
        <p:spPr>
          <a:xfrm>
            <a:off x="2018479" y="1035287"/>
            <a:ext cx="2648084" cy="307777"/>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cap="none" normalizeH="0" baseline="0" noProof="0" dirty="0">
                <a:ln>
                  <a:noFill/>
                </a:ln>
                <a:solidFill>
                  <a:srgbClr val="4875B3"/>
                </a:solidFill>
                <a:uLnTx/>
                <a:uFillTx/>
              </a:rPr>
              <a:t>Almacenamiento en la nube</a:t>
            </a:r>
          </a:p>
        </p:txBody>
      </p:sp>
      <p:pic>
        <p:nvPicPr>
          <p:cNvPr id="76" name="Picture 66">
            <a:extLst>
              <a:ext uri="{FF2B5EF4-FFF2-40B4-BE49-F238E27FC236}">
                <a16:creationId xmlns:a16="http://schemas.microsoft.com/office/drawing/2014/main" id="{0FCF53D5-080E-7114-8786-5A6AE8B44167}"/>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035505" y="1799400"/>
            <a:ext cx="372077" cy="372077"/>
          </a:xfrm>
          <a:prstGeom prst="rect">
            <a:avLst/>
          </a:prstGeom>
        </p:spPr>
      </p:pic>
      <p:sp>
        <p:nvSpPr>
          <p:cNvPr id="77" name="Rectangle 76">
            <a:extLst>
              <a:ext uri="{FF2B5EF4-FFF2-40B4-BE49-F238E27FC236}">
                <a16:creationId xmlns:a16="http://schemas.microsoft.com/office/drawing/2014/main" id="{D9D670FD-446A-57C9-4589-0A8B8E955613}"/>
              </a:ext>
            </a:extLst>
          </p:cNvPr>
          <p:cNvSpPr/>
          <p:nvPr/>
        </p:nvSpPr>
        <p:spPr>
          <a:xfrm>
            <a:off x="295361" y="560795"/>
            <a:ext cx="845335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cap="none" normalizeH="0" baseline="0" noProof="0" dirty="0">
                <a:ln>
                  <a:noFill/>
                </a:ln>
                <a:solidFill>
                  <a:srgbClr val="005ABE"/>
                </a:solidFill>
                <a:uLnTx/>
                <a:uFillTx/>
                <a:latin typeface="Arial"/>
                <a:ea typeface="+mn-ea"/>
                <a:cs typeface="+mn-cs"/>
              </a:rPr>
              <a:t>Cumpla los requisitos en cuanto a coste o soberanía de datos.</a:t>
            </a:r>
          </a:p>
        </p:txBody>
      </p:sp>
      <p:pic>
        <p:nvPicPr>
          <p:cNvPr id="78" name="Picture 9">
            <a:extLst>
              <a:ext uri="{FF2B5EF4-FFF2-40B4-BE49-F238E27FC236}">
                <a16:creationId xmlns:a16="http://schemas.microsoft.com/office/drawing/2014/main" id="{06A2E851-DD92-CF30-1222-DFF0E38D1922}"/>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3574215" y="2024909"/>
            <a:ext cx="711368" cy="166820"/>
          </a:xfrm>
          <a:prstGeom prst="rect">
            <a:avLst/>
          </a:prstGeom>
        </p:spPr>
      </p:pic>
      <p:pic>
        <p:nvPicPr>
          <p:cNvPr id="79" name="Picture 11">
            <a:extLst>
              <a:ext uri="{FF2B5EF4-FFF2-40B4-BE49-F238E27FC236}">
                <a16:creationId xmlns:a16="http://schemas.microsoft.com/office/drawing/2014/main" id="{A0C68608-7101-73C3-85F6-CBD91A8CCDF7}"/>
              </a:ext>
            </a:extLst>
          </p:cNvPr>
          <p:cNvPicPr>
            <a:picLocks noChangeAspect="1"/>
          </p:cNvPicPr>
          <p:nvPr/>
        </p:nvPicPr>
        <p:blipFill rotWithShape="1">
          <a:blip r:embed="rId14" cstate="hqprint">
            <a:extLst>
              <a:ext uri="{28A0092B-C50C-407E-A947-70E740481C1C}">
                <a14:useLocalDpi xmlns:a14="http://schemas.microsoft.com/office/drawing/2010/main" val="0"/>
              </a:ext>
            </a:extLst>
          </a:blip>
          <a:srcRect b="34132"/>
          <a:stretch/>
        </p:blipFill>
        <p:spPr>
          <a:xfrm>
            <a:off x="3744953" y="1448987"/>
            <a:ext cx="635650" cy="418692"/>
          </a:xfrm>
          <a:prstGeom prst="rect">
            <a:avLst/>
          </a:prstGeom>
        </p:spPr>
      </p:pic>
    </p:spTree>
    <p:extLst>
      <p:ext uri="{BB962C8B-B14F-4D97-AF65-F5344CB8AC3E}">
        <p14:creationId xmlns:p14="http://schemas.microsoft.com/office/powerpoint/2010/main" val="410384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2262FD9-59DF-EC4F-69E9-8F8F992941B3}"/>
              </a:ext>
            </a:extLst>
          </p:cNvPr>
          <p:cNvSpPr>
            <a:spLocks noGrp="1"/>
          </p:cNvSpPr>
          <p:nvPr>
            <p:ph type="title"/>
          </p:nvPr>
        </p:nvSpPr>
        <p:spPr>
          <a:xfrm>
            <a:off x="383607" y="237317"/>
            <a:ext cx="8365106" cy="713596"/>
          </a:xfrm>
        </p:spPr>
        <p:txBody>
          <a:bodyPr>
            <a:normAutofit/>
          </a:bodyPr>
          <a:lstStyle/>
          <a:p>
            <a:r>
              <a:rPr lang="es-ES" sz="2400" dirty="0">
                <a:solidFill>
                  <a:srgbClr val="00204D"/>
                </a:solidFill>
              </a:rPr>
              <a:t>Copias de seguridad de imagen completa y a nivel de archivos</a:t>
            </a:r>
          </a:p>
        </p:txBody>
      </p:sp>
      <p:sp>
        <p:nvSpPr>
          <p:cNvPr id="19" name="Text Placeholder 9">
            <a:extLst>
              <a:ext uri="{FF2B5EF4-FFF2-40B4-BE49-F238E27FC236}">
                <a16:creationId xmlns:a16="http://schemas.microsoft.com/office/drawing/2014/main" id="{8F813948-E01D-089C-A8E2-37A991CF2DA3}"/>
              </a:ext>
            </a:extLst>
          </p:cNvPr>
          <p:cNvSpPr>
            <a:spLocks noGrp="1"/>
          </p:cNvSpPr>
          <p:nvPr>
            <p:ph type="body" sz="quarter" idx="12"/>
          </p:nvPr>
        </p:nvSpPr>
        <p:spPr>
          <a:xfrm>
            <a:off x="98425" y="-813859"/>
            <a:ext cx="1260000" cy="468000"/>
          </a:xfrm>
        </p:spPr>
        <p:txBody>
          <a:bodyPr/>
          <a:lstStyle/>
          <a:p>
            <a:endParaRPr lang="en-US" dirty="0"/>
          </a:p>
        </p:txBody>
      </p:sp>
      <p:sp>
        <p:nvSpPr>
          <p:cNvPr id="20" name="Text Placeholder 10">
            <a:extLst>
              <a:ext uri="{FF2B5EF4-FFF2-40B4-BE49-F238E27FC236}">
                <a16:creationId xmlns:a16="http://schemas.microsoft.com/office/drawing/2014/main" id="{1E770A08-FDCA-6E16-9657-FA54FB14C616}"/>
              </a:ext>
            </a:extLst>
          </p:cNvPr>
          <p:cNvSpPr>
            <a:spLocks noGrp="1"/>
          </p:cNvSpPr>
          <p:nvPr>
            <p:ph type="body" sz="quarter" idx="13"/>
          </p:nvPr>
        </p:nvSpPr>
        <p:spPr>
          <a:xfrm>
            <a:off x="1379892" y="-813859"/>
            <a:ext cx="1260000" cy="468000"/>
          </a:xfrm>
        </p:spPr>
        <p:txBody>
          <a:bodyPr/>
          <a:lstStyle/>
          <a:p>
            <a:endParaRPr lang="en-US" dirty="0"/>
          </a:p>
        </p:txBody>
      </p:sp>
      <p:sp>
        <p:nvSpPr>
          <p:cNvPr id="21" name="Text Placeholder 11">
            <a:extLst>
              <a:ext uri="{FF2B5EF4-FFF2-40B4-BE49-F238E27FC236}">
                <a16:creationId xmlns:a16="http://schemas.microsoft.com/office/drawing/2014/main" id="{8758C417-7251-D113-0AED-FD3DF2216246}"/>
              </a:ext>
            </a:extLst>
          </p:cNvPr>
          <p:cNvSpPr>
            <a:spLocks noGrp="1"/>
          </p:cNvSpPr>
          <p:nvPr>
            <p:ph type="body" sz="quarter" idx="14"/>
          </p:nvPr>
        </p:nvSpPr>
        <p:spPr>
          <a:xfrm>
            <a:off x="2661359" y="-813859"/>
            <a:ext cx="1260000" cy="468000"/>
          </a:xfrm>
        </p:spPr>
        <p:txBody>
          <a:bodyPr/>
          <a:lstStyle/>
          <a:p>
            <a:endParaRPr lang="en-US" dirty="0"/>
          </a:p>
        </p:txBody>
      </p:sp>
      <p:sp>
        <p:nvSpPr>
          <p:cNvPr id="22" name="Text Placeholder 12">
            <a:extLst>
              <a:ext uri="{FF2B5EF4-FFF2-40B4-BE49-F238E27FC236}">
                <a16:creationId xmlns:a16="http://schemas.microsoft.com/office/drawing/2014/main" id="{EF4D6EDC-5863-E24F-93CD-D8326A14C30F}"/>
              </a:ext>
            </a:extLst>
          </p:cNvPr>
          <p:cNvSpPr>
            <a:spLocks noGrp="1"/>
          </p:cNvSpPr>
          <p:nvPr>
            <p:ph type="body" sz="quarter" idx="15"/>
          </p:nvPr>
        </p:nvSpPr>
        <p:spPr>
          <a:xfrm>
            <a:off x="3942826" y="-813859"/>
            <a:ext cx="1260000" cy="468000"/>
          </a:xfrm>
        </p:spPr>
        <p:txBody>
          <a:bodyPr/>
          <a:lstStyle/>
          <a:p>
            <a:endParaRPr lang="en-US" dirty="0"/>
          </a:p>
        </p:txBody>
      </p:sp>
      <p:sp>
        <p:nvSpPr>
          <p:cNvPr id="23" name="Text Placeholder 13">
            <a:extLst>
              <a:ext uri="{FF2B5EF4-FFF2-40B4-BE49-F238E27FC236}">
                <a16:creationId xmlns:a16="http://schemas.microsoft.com/office/drawing/2014/main" id="{5ADBBEE0-5B13-E537-0ECC-467C4DAF79C6}"/>
              </a:ext>
            </a:extLst>
          </p:cNvPr>
          <p:cNvSpPr>
            <a:spLocks noGrp="1"/>
          </p:cNvSpPr>
          <p:nvPr>
            <p:ph type="body" sz="quarter" idx="16"/>
          </p:nvPr>
        </p:nvSpPr>
        <p:spPr>
          <a:xfrm>
            <a:off x="6505760" y="-813859"/>
            <a:ext cx="1260000" cy="468000"/>
          </a:xfrm>
        </p:spPr>
        <p:txBody>
          <a:bodyPr/>
          <a:lstStyle/>
          <a:p>
            <a:endParaRPr lang="en-US" dirty="0"/>
          </a:p>
        </p:txBody>
      </p:sp>
      <p:sp>
        <p:nvSpPr>
          <p:cNvPr id="24" name="Text Placeholder 14">
            <a:extLst>
              <a:ext uri="{FF2B5EF4-FFF2-40B4-BE49-F238E27FC236}">
                <a16:creationId xmlns:a16="http://schemas.microsoft.com/office/drawing/2014/main" id="{F52ABA95-8178-402F-4733-1D05FF6FCCBC}"/>
              </a:ext>
            </a:extLst>
          </p:cNvPr>
          <p:cNvSpPr>
            <a:spLocks noGrp="1"/>
          </p:cNvSpPr>
          <p:nvPr>
            <p:ph type="body" sz="quarter" idx="17"/>
          </p:nvPr>
        </p:nvSpPr>
        <p:spPr>
          <a:xfrm>
            <a:off x="7787230" y="-813859"/>
            <a:ext cx="1260000" cy="468000"/>
          </a:xfrm>
        </p:spPr>
        <p:txBody>
          <a:bodyPr/>
          <a:lstStyle/>
          <a:p>
            <a:endParaRPr lang="en-US" dirty="0"/>
          </a:p>
        </p:txBody>
      </p:sp>
      <p:sp>
        <p:nvSpPr>
          <p:cNvPr id="25" name="Text Placeholder 15">
            <a:extLst>
              <a:ext uri="{FF2B5EF4-FFF2-40B4-BE49-F238E27FC236}">
                <a16:creationId xmlns:a16="http://schemas.microsoft.com/office/drawing/2014/main" id="{1D00C4F2-0505-DF17-653C-792E35E4BDDD}"/>
              </a:ext>
            </a:extLst>
          </p:cNvPr>
          <p:cNvSpPr>
            <a:spLocks noGrp="1"/>
          </p:cNvSpPr>
          <p:nvPr>
            <p:ph type="body" sz="quarter" idx="18"/>
          </p:nvPr>
        </p:nvSpPr>
        <p:spPr>
          <a:xfrm>
            <a:off x="5224293" y="-813859"/>
            <a:ext cx="1260000" cy="468000"/>
          </a:xfrm>
        </p:spPr>
        <p:txBody>
          <a:bodyPr/>
          <a:lstStyle/>
          <a:p>
            <a:endParaRPr lang="en-US" dirty="0"/>
          </a:p>
        </p:txBody>
      </p:sp>
      <p:sp>
        <p:nvSpPr>
          <p:cNvPr id="26" name="Text Placeholder 24">
            <a:extLst>
              <a:ext uri="{FF2B5EF4-FFF2-40B4-BE49-F238E27FC236}">
                <a16:creationId xmlns:a16="http://schemas.microsoft.com/office/drawing/2014/main" id="{201B10B0-D86E-F583-0A28-0B4D3A785CCF}"/>
              </a:ext>
            </a:extLst>
          </p:cNvPr>
          <p:cNvSpPr txBox="1">
            <a:spLocks/>
          </p:cNvSpPr>
          <p:nvPr/>
        </p:nvSpPr>
        <p:spPr>
          <a:xfrm>
            <a:off x="383607" y="1169623"/>
            <a:ext cx="4580778" cy="264182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s-ES" sz="1400" b="1" i="0" u="none" strike="noStrike" cap="none" normalizeH="0" baseline="0" noProof="0" dirty="0">
                <a:ln>
                  <a:noFill/>
                </a:ln>
                <a:solidFill>
                  <a:srgbClr val="005ABE"/>
                </a:solidFill>
                <a:uLnTx/>
                <a:uFillTx/>
                <a:latin typeface="Arial"/>
                <a:ea typeface="+mn-ea"/>
                <a:cs typeface="+mn-cs"/>
              </a:rPr>
              <a:t>Cree una copia de seguridad de archivos individuales o proteja toda una empresa con unos cuantos clics</a:t>
            </a:r>
          </a:p>
          <a:p>
            <a:pPr marL="171450" marR="0" lvl="0" indent="-171450" algn="l" defTabSz="6858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es-ES" sz="1200" b="1" i="0" u="none" strike="noStrike" cap="none" normalizeH="0" baseline="0" noProof="0" dirty="0">
                <a:ln>
                  <a:noFill/>
                </a:ln>
                <a:solidFill>
                  <a:schemeClr val="bg2"/>
                </a:solidFill>
                <a:uLnTx/>
                <a:uFillTx/>
                <a:latin typeface="Arial"/>
                <a:ea typeface="+mn-ea"/>
                <a:cs typeface="+mn-cs"/>
              </a:rPr>
              <a:t>Copia de seguridad a nivel de archivos: </a:t>
            </a:r>
            <a:r>
              <a:rPr kumimoji="0" lang="es-ES" sz="1200" b="0" i="0" u="none" strike="noStrike" cap="none" normalizeH="0" baseline="0" noProof="0" dirty="0">
                <a:ln>
                  <a:noFill/>
                </a:ln>
                <a:solidFill>
                  <a:schemeClr val="bg2"/>
                </a:solidFill>
                <a:uLnTx/>
                <a:uFillTx/>
                <a:latin typeface="Arial"/>
                <a:ea typeface="+mn-ea"/>
                <a:cs typeface="+mn-cs"/>
              </a:rPr>
              <a:t>utilice esta opción para proteger determinados datos, reducir el tamaño de la copia de seguridad y ahorrar espacio de almacenamiento. </a:t>
            </a:r>
          </a:p>
          <a:p>
            <a:pPr marL="171450" marR="0" lvl="0" indent="-171450" algn="l" defTabSz="685800" rtl="0" eaLnBrk="1" fontAlgn="auto" latinLnBrk="0" hangingPunct="1">
              <a:lnSpc>
                <a:spcPct val="100000"/>
              </a:lnSpc>
              <a:spcBef>
                <a:spcPts val="750"/>
              </a:spcBef>
              <a:spcAft>
                <a:spcPts val="0"/>
              </a:spcAft>
              <a:buClrTx/>
              <a:buSzTx/>
              <a:buFont typeface="Wingdings" panose="05000000000000000000" pitchFamily="2" charset="2"/>
              <a:buChar char="§"/>
              <a:tabLst/>
              <a:defRPr/>
            </a:pPr>
            <a:r>
              <a:rPr kumimoji="0" lang="es-ES" sz="1200" b="1" i="0" u="none" strike="noStrike" cap="none" normalizeH="0" baseline="0" noProof="0" dirty="0">
                <a:ln>
                  <a:noFill/>
                </a:ln>
                <a:solidFill>
                  <a:schemeClr val="bg2"/>
                </a:solidFill>
                <a:uLnTx/>
                <a:uFillTx/>
                <a:latin typeface="Arial"/>
                <a:ea typeface="+mn-ea"/>
                <a:cs typeface="+mn-cs"/>
              </a:rPr>
              <a:t>Copia de seguridad de imagen completa: </a:t>
            </a:r>
            <a:r>
              <a:rPr kumimoji="0" lang="es-ES" sz="1200" b="0" i="0" u="none" strike="noStrike" cap="none" normalizeH="0" baseline="0" noProof="0" dirty="0">
                <a:ln>
                  <a:noFill/>
                </a:ln>
                <a:solidFill>
                  <a:schemeClr val="bg2"/>
                </a:solidFill>
                <a:uLnTx/>
                <a:uFillTx/>
                <a:latin typeface="Arial"/>
                <a:ea typeface="+mn-ea"/>
                <a:cs typeface="+mn-cs"/>
              </a:rPr>
              <a:t>haga copia de seguridad de todo el sistema de forma sencilla en un solo archivo, lo que permite realizar restauraciones desde cero.</a:t>
            </a:r>
          </a:p>
          <a:p>
            <a:pPr marL="171450" marR="0" lvl="0" indent="-171450" algn="l" defTabSz="685800" rtl="0" eaLnBrk="1" fontAlgn="auto" latinLnBrk="0" hangingPunct="1">
              <a:lnSpc>
                <a:spcPct val="100000"/>
              </a:lnSpc>
              <a:spcBef>
                <a:spcPts val="750"/>
              </a:spcBef>
              <a:spcAft>
                <a:spcPts val="0"/>
              </a:spcAft>
              <a:buClrTx/>
              <a:buSzTx/>
              <a:buFont typeface="Wingdings" panose="05000000000000000000" pitchFamily="2" charset="2"/>
              <a:buChar char="§"/>
              <a:tabLst/>
              <a:defRPr/>
            </a:pPr>
            <a:r>
              <a:rPr kumimoji="0" lang="es-ES" sz="1200" b="1" i="0" u="none" strike="noStrike" cap="none" normalizeH="0" baseline="0" noProof="0" dirty="0">
                <a:ln>
                  <a:noFill/>
                </a:ln>
                <a:solidFill>
                  <a:schemeClr val="bg2"/>
                </a:solidFill>
                <a:uLnTx/>
                <a:uFillTx/>
                <a:latin typeface="Arial"/>
                <a:ea typeface="+mn-ea"/>
                <a:cs typeface="+mn-cs"/>
              </a:rPr>
              <a:t>Recuperación instantánea: </a:t>
            </a:r>
            <a:r>
              <a:rPr kumimoji="0" lang="es-ES" sz="1200" i="0" u="none" strike="noStrike" cap="none" normalizeH="0" baseline="0" noProof="0" dirty="0">
                <a:ln>
                  <a:noFill/>
                </a:ln>
                <a:solidFill>
                  <a:schemeClr val="bg2"/>
                </a:solidFill>
                <a:uLnTx/>
                <a:uFillTx/>
                <a:latin typeface="Arial"/>
                <a:ea typeface="+mn-ea"/>
                <a:cs typeface="+mn-cs"/>
              </a:rPr>
              <a:t>en caso de desastre, puede restaurar fácilmente toda la información en </a:t>
            </a:r>
            <a:r>
              <a:rPr kumimoji="0" lang="es-ES" sz="1200" b="0" i="0" u="none" strike="noStrike" cap="none" normalizeH="0" baseline="0" noProof="0" dirty="0">
                <a:ln>
                  <a:noFill/>
                </a:ln>
                <a:solidFill>
                  <a:schemeClr val="bg2"/>
                </a:solidFill>
                <a:uLnTx/>
                <a:uFillTx/>
                <a:latin typeface="Arial"/>
                <a:ea typeface="+mn-ea"/>
                <a:cs typeface="+mn-cs"/>
              </a:rPr>
              <a:t>nuevo hardware</a:t>
            </a:r>
            <a:r>
              <a:rPr kumimoji="0" lang="es-ES" sz="1200" i="0" u="none" strike="noStrike" cap="none" normalizeH="0" baseline="0" noProof="0" dirty="0">
                <a:ln>
                  <a:noFill/>
                </a:ln>
                <a:solidFill>
                  <a:schemeClr val="bg2"/>
                </a:solidFill>
                <a:uLnTx/>
                <a:uFillTx/>
                <a:latin typeface="Arial"/>
                <a:ea typeface="+mn-ea"/>
                <a:cs typeface="+mn-cs"/>
              </a:rPr>
              <a:t>.</a:t>
            </a:r>
          </a:p>
        </p:txBody>
      </p:sp>
      <p:pic>
        <p:nvPicPr>
          <p:cNvPr id="27" name="Picture 2">
            <a:extLst>
              <a:ext uri="{FF2B5EF4-FFF2-40B4-BE49-F238E27FC236}">
                <a16:creationId xmlns:a16="http://schemas.microsoft.com/office/drawing/2014/main" id="{B08BDAE5-DFB0-C2CE-5575-E35BE1EB5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1056" y="777216"/>
            <a:ext cx="2742601" cy="3252938"/>
          </a:xfrm>
          <a:prstGeom prst="rect">
            <a:avLst/>
          </a:prstGeom>
          <a:effectLst>
            <a:outerShdw blurRad="190500" sx="102000" sy="102000" algn="ctr" rotWithShape="0">
              <a:prstClr val="black">
                <a:alpha val="20000"/>
              </a:prstClr>
            </a:outerShdw>
          </a:effectLst>
        </p:spPr>
      </p:pic>
      <p:grpSp>
        <p:nvGrpSpPr>
          <p:cNvPr id="28" name="Group 3">
            <a:extLst>
              <a:ext uri="{FF2B5EF4-FFF2-40B4-BE49-F238E27FC236}">
                <a16:creationId xmlns:a16="http://schemas.microsoft.com/office/drawing/2014/main" id="{73A279FA-13FF-4CE5-6893-D7972022889A}"/>
              </a:ext>
            </a:extLst>
          </p:cNvPr>
          <p:cNvGrpSpPr/>
          <p:nvPr/>
        </p:nvGrpSpPr>
        <p:grpSpPr>
          <a:xfrm>
            <a:off x="374650" y="4126711"/>
            <a:ext cx="8389619" cy="429130"/>
            <a:chOff x="374650" y="4126711"/>
            <a:chExt cx="8389619" cy="429130"/>
          </a:xfrm>
        </p:grpSpPr>
        <p:sp>
          <p:nvSpPr>
            <p:cNvPr id="29" name="Freeform 21">
              <a:extLst>
                <a:ext uri="{FF2B5EF4-FFF2-40B4-BE49-F238E27FC236}">
                  <a16:creationId xmlns:a16="http://schemas.microsoft.com/office/drawing/2014/main" id="{CE5318D7-AC29-F014-2F71-AC6C74B25E77}"/>
                </a:ext>
              </a:extLst>
            </p:cNvPr>
            <p:cNvSpPr/>
            <p:nvPr/>
          </p:nvSpPr>
          <p:spPr>
            <a:xfrm>
              <a:off x="379731" y="4211216"/>
              <a:ext cx="1132269" cy="344625"/>
            </a:xfrm>
            <a:custGeom>
              <a:avLst/>
              <a:gdLst>
                <a:gd name="connsiteX0" fmla="*/ 0 w 2315151"/>
                <a:gd name="connsiteY0" fmla="*/ 0 h 800901"/>
                <a:gd name="connsiteX1" fmla="*/ 2315151 w 2315151"/>
                <a:gd name="connsiteY1" fmla="*/ 0 h 800901"/>
                <a:gd name="connsiteX2" fmla="*/ 2315151 w 2315151"/>
                <a:gd name="connsiteY2" fmla="*/ 800901 h 800901"/>
                <a:gd name="connsiteX3" fmla="*/ 0 w 2315151"/>
                <a:gd name="connsiteY3" fmla="*/ 800901 h 800901"/>
                <a:gd name="connsiteX4" fmla="*/ 0 w 2315151"/>
                <a:gd name="connsiteY4" fmla="*/ 0 h 800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151" h="800901">
                  <a:moveTo>
                    <a:pt x="0" y="0"/>
                  </a:moveTo>
                  <a:lnTo>
                    <a:pt x="2315151" y="0"/>
                  </a:lnTo>
                  <a:lnTo>
                    <a:pt x="2315151" y="800901"/>
                  </a:lnTo>
                  <a:lnTo>
                    <a:pt x="0" y="800901"/>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defTabSz="622300" rtl="0" eaLnBrk="1" fontAlgn="auto" latinLnBrk="0" hangingPunct="1">
                <a:lnSpc>
                  <a:spcPct val="90000"/>
                </a:lnSpc>
                <a:spcBef>
                  <a:spcPct val="0"/>
                </a:spcBef>
                <a:spcAft>
                  <a:spcPct val="35000"/>
                </a:spcAft>
                <a:buClrTx/>
                <a:buSzTx/>
                <a:buFontTx/>
                <a:buNone/>
                <a:tabLst/>
                <a:defRPr/>
              </a:pPr>
              <a:r>
                <a:rPr kumimoji="0" lang="es-ES" sz="1600" b="1" i="0" u="none" strike="noStrike" cap="none" normalizeH="0" baseline="0" noProof="0" dirty="0">
                  <a:ln>
                    <a:noFill/>
                  </a:ln>
                  <a:solidFill>
                    <a:srgbClr val="00204D"/>
                  </a:solidFill>
                  <a:uLnTx/>
                  <a:uFillTx/>
                  <a:latin typeface="Arial"/>
                  <a:ea typeface="+mn-ea"/>
                  <a:cs typeface="+mn-cs"/>
                </a:rPr>
                <a:t>¿Por qué?</a:t>
              </a:r>
            </a:p>
          </p:txBody>
        </p:sp>
        <p:sp>
          <p:nvSpPr>
            <p:cNvPr id="30" name="Freeform 22">
              <a:extLst>
                <a:ext uri="{FF2B5EF4-FFF2-40B4-BE49-F238E27FC236}">
                  <a16:creationId xmlns:a16="http://schemas.microsoft.com/office/drawing/2014/main" id="{BBFFF515-629E-65A6-9137-2EC46DE836D5}"/>
                </a:ext>
              </a:extLst>
            </p:cNvPr>
            <p:cNvSpPr/>
            <p:nvPr/>
          </p:nvSpPr>
          <p:spPr>
            <a:xfrm>
              <a:off x="1512000" y="4211216"/>
              <a:ext cx="7252269" cy="344625"/>
            </a:xfrm>
            <a:custGeom>
              <a:avLst/>
              <a:gdLst>
                <a:gd name="connsiteX0" fmla="*/ 0 w 2315151"/>
                <a:gd name="connsiteY0" fmla="*/ 0 h 800901"/>
                <a:gd name="connsiteX1" fmla="*/ 2315151 w 2315151"/>
                <a:gd name="connsiteY1" fmla="*/ 0 h 800901"/>
                <a:gd name="connsiteX2" fmla="*/ 2315151 w 2315151"/>
                <a:gd name="connsiteY2" fmla="*/ 800901 h 800901"/>
                <a:gd name="connsiteX3" fmla="*/ 0 w 2315151"/>
                <a:gd name="connsiteY3" fmla="*/ 800901 h 800901"/>
                <a:gd name="connsiteX4" fmla="*/ 0 w 2315151"/>
                <a:gd name="connsiteY4" fmla="*/ 0 h 800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151" h="800901">
                  <a:moveTo>
                    <a:pt x="0" y="0"/>
                  </a:moveTo>
                  <a:lnTo>
                    <a:pt x="2315151" y="0"/>
                  </a:lnTo>
                  <a:lnTo>
                    <a:pt x="2315151" y="800901"/>
                  </a:lnTo>
                  <a:lnTo>
                    <a:pt x="0" y="800901"/>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spcBef>
                  <a:spcPts val="300"/>
                </a:spcBef>
                <a:defRPr/>
              </a:pPr>
              <a:r>
                <a:rPr lang="es-ES" sz="1200" dirty="0">
                  <a:solidFill>
                    <a:schemeClr val="tx2"/>
                  </a:solidFill>
                </a:rPr>
                <a:t>Garantiza la continuidad de la actividad empresarial con opciones de copia de seguridad flexibles y evita el tiempo de inactividad y la pérdida de datos.</a:t>
              </a:r>
              <a:r>
                <a:rPr lang="es-ES" sz="1200" dirty="0">
                  <a:solidFill>
                    <a:schemeClr val="tx2"/>
                  </a:solidFill>
                  <a:latin typeface="Arial"/>
                </a:rPr>
                <a:t> </a:t>
              </a:r>
            </a:p>
          </p:txBody>
        </p:sp>
        <p:cxnSp>
          <p:nvCxnSpPr>
            <p:cNvPr id="31" name="Straight Connector 8">
              <a:extLst>
                <a:ext uri="{FF2B5EF4-FFF2-40B4-BE49-F238E27FC236}">
                  <a16:creationId xmlns:a16="http://schemas.microsoft.com/office/drawing/2014/main" id="{03C846B5-E8D7-0E1E-42AC-E8E24D49EBA5}"/>
                </a:ext>
              </a:extLst>
            </p:cNvPr>
            <p:cNvCxnSpPr/>
            <p:nvPr/>
          </p:nvCxnSpPr>
          <p:spPr>
            <a:xfrm>
              <a:off x="374650" y="4126711"/>
              <a:ext cx="8374063" cy="622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02477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F865F16-08C6-EFCD-737B-18C26248DB77}"/>
              </a:ext>
            </a:extLst>
          </p:cNvPr>
          <p:cNvSpPr txBox="1">
            <a:spLocks/>
          </p:cNvSpPr>
          <p:nvPr/>
        </p:nvSpPr>
        <p:spPr>
          <a:xfrm>
            <a:off x="385200" y="237600"/>
            <a:ext cx="8229600" cy="332399"/>
          </a:xfrm>
          <a:prstGeom prst="rect">
            <a:avLst/>
          </a:prstGeom>
        </p:spPr>
        <p:txBody>
          <a:bodyPr vert="horz" wrap="square" lIns="0" tIns="0" rIns="0" bIns="0" rtlCol="0" anchor="t" anchorCtr="0">
            <a:spAutoFit/>
          </a:bodyPr>
          <a:lstStyle>
            <a:lvl1pPr algn="l" defTabSz="685800" rtl="0" eaLnBrk="1" latinLnBrk="0" hangingPunct="1">
              <a:lnSpc>
                <a:spcPct val="90000"/>
              </a:lnSpc>
              <a:spcBef>
                <a:spcPct val="0"/>
              </a:spcBef>
              <a:buNone/>
              <a:defRPr sz="2800" b="1" kern="1200">
                <a:solidFill>
                  <a:schemeClr val="bg2"/>
                </a:solidFill>
                <a:latin typeface="+mj-lt"/>
                <a:ea typeface="+mj-ea"/>
                <a:cs typeface="+mj-cs"/>
              </a:defRPr>
            </a:lvl1pPr>
          </a:lstStyle>
          <a:p>
            <a:r>
              <a:rPr lang="es-ES" sz="2400" dirty="0">
                <a:solidFill>
                  <a:srgbClr val="00204D"/>
                </a:solidFill>
              </a:rPr>
              <a:t>Acronis Universal Restore </a:t>
            </a:r>
          </a:p>
        </p:txBody>
      </p:sp>
      <p:sp>
        <p:nvSpPr>
          <p:cNvPr id="9" name="Text Placeholder 24">
            <a:extLst>
              <a:ext uri="{FF2B5EF4-FFF2-40B4-BE49-F238E27FC236}">
                <a16:creationId xmlns:a16="http://schemas.microsoft.com/office/drawing/2014/main" id="{BF940725-0A0F-F4FA-CD16-BA8F9D0D7A4F}"/>
              </a:ext>
            </a:extLst>
          </p:cNvPr>
          <p:cNvSpPr txBox="1">
            <a:spLocks/>
          </p:cNvSpPr>
          <p:nvPr/>
        </p:nvSpPr>
        <p:spPr>
          <a:xfrm>
            <a:off x="457199" y="811160"/>
            <a:ext cx="4288972" cy="222743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s-ES" sz="1400" b="1" i="0" u="none" strike="noStrike" cap="none" normalizeH="0" baseline="0" noProof="0" dirty="0">
                <a:ln>
                  <a:noFill/>
                </a:ln>
                <a:solidFill>
                  <a:srgbClr val="005ABE"/>
                </a:solidFill>
                <a:uLnTx/>
                <a:uFillTx/>
                <a:latin typeface="Arial"/>
                <a:ea typeface="+mn-ea"/>
                <a:cs typeface="+mn-cs"/>
              </a:rPr>
              <a:t>Restaure sistemas Windows y Linux en hardware diferente</a:t>
            </a:r>
          </a:p>
          <a:p>
            <a:pPr marL="171450" marR="0" lvl="0" indent="-17145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ES" sz="1200" b="0" i="0" u="none" strike="noStrike" cap="none" normalizeH="0" baseline="0" noProof="0" dirty="0">
                <a:ln>
                  <a:noFill/>
                </a:ln>
                <a:solidFill>
                  <a:schemeClr val="bg2"/>
                </a:solidFill>
                <a:uLnTx/>
                <a:uFillTx/>
                <a:latin typeface="Arial"/>
                <a:ea typeface="+mn-ea"/>
                <a:cs typeface="+mn-cs"/>
              </a:rPr>
              <a:t>Realice una recuperación rápida y sencilla del sistema en un hardware distinto, incluida la recuperación desde cero en entornos físicos, virtuales o en la nube.</a:t>
            </a:r>
          </a:p>
          <a:p>
            <a:pPr marL="171450" marR="0" lvl="0" indent="-17145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ES" sz="1200" b="0" i="0" u="none" strike="noStrike" cap="none" normalizeH="0" baseline="0" noProof="0" dirty="0">
                <a:ln>
                  <a:noFill/>
                </a:ln>
                <a:solidFill>
                  <a:schemeClr val="bg2"/>
                </a:solidFill>
                <a:uLnTx/>
                <a:uFillTx/>
                <a:latin typeface="Arial"/>
                <a:ea typeface="+mn-ea"/>
                <a:cs typeface="+mn-cs"/>
              </a:rPr>
              <a:t>Después de recuperar una imagen de disco tal cual, Acronis Universal Restore analiza la nueva plataforma de hardware, y adapta la configuración de Windows o Linux a los nuevos requisitos.</a:t>
            </a:r>
          </a:p>
        </p:txBody>
      </p:sp>
      <p:grpSp>
        <p:nvGrpSpPr>
          <p:cNvPr id="21" name="Group 9">
            <a:extLst>
              <a:ext uri="{FF2B5EF4-FFF2-40B4-BE49-F238E27FC236}">
                <a16:creationId xmlns:a16="http://schemas.microsoft.com/office/drawing/2014/main" id="{642B91E4-001B-590E-13D0-D61112FA7791}"/>
              </a:ext>
            </a:extLst>
          </p:cNvPr>
          <p:cNvGrpSpPr/>
          <p:nvPr/>
        </p:nvGrpSpPr>
        <p:grpSpPr>
          <a:xfrm>
            <a:off x="374650" y="4126711"/>
            <a:ext cx="8374063" cy="429130"/>
            <a:chOff x="374650" y="4126711"/>
            <a:chExt cx="8374063" cy="429130"/>
          </a:xfrm>
        </p:grpSpPr>
        <p:sp>
          <p:nvSpPr>
            <p:cNvPr id="22" name="Freeform 21">
              <a:extLst>
                <a:ext uri="{FF2B5EF4-FFF2-40B4-BE49-F238E27FC236}">
                  <a16:creationId xmlns:a16="http://schemas.microsoft.com/office/drawing/2014/main" id="{FEE6366B-F5AA-9203-DB65-BA0972E84F4A}"/>
                </a:ext>
              </a:extLst>
            </p:cNvPr>
            <p:cNvSpPr/>
            <p:nvPr/>
          </p:nvSpPr>
          <p:spPr>
            <a:xfrm>
              <a:off x="379731" y="4211216"/>
              <a:ext cx="1065892" cy="344625"/>
            </a:xfrm>
            <a:custGeom>
              <a:avLst/>
              <a:gdLst>
                <a:gd name="connsiteX0" fmla="*/ 0 w 2315151"/>
                <a:gd name="connsiteY0" fmla="*/ 0 h 800901"/>
                <a:gd name="connsiteX1" fmla="*/ 2315151 w 2315151"/>
                <a:gd name="connsiteY1" fmla="*/ 0 h 800901"/>
                <a:gd name="connsiteX2" fmla="*/ 2315151 w 2315151"/>
                <a:gd name="connsiteY2" fmla="*/ 800901 h 800901"/>
                <a:gd name="connsiteX3" fmla="*/ 0 w 2315151"/>
                <a:gd name="connsiteY3" fmla="*/ 800901 h 800901"/>
                <a:gd name="connsiteX4" fmla="*/ 0 w 2315151"/>
                <a:gd name="connsiteY4" fmla="*/ 0 h 800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151" h="800901">
                  <a:moveTo>
                    <a:pt x="0" y="0"/>
                  </a:moveTo>
                  <a:lnTo>
                    <a:pt x="2315151" y="0"/>
                  </a:lnTo>
                  <a:lnTo>
                    <a:pt x="2315151" y="800901"/>
                  </a:lnTo>
                  <a:lnTo>
                    <a:pt x="0" y="800901"/>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defTabSz="622300" rtl="0" eaLnBrk="1" fontAlgn="auto" latinLnBrk="0" hangingPunct="1">
                <a:lnSpc>
                  <a:spcPct val="90000"/>
                </a:lnSpc>
                <a:spcBef>
                  <a:spcPct val="0"/>
                </a:spcBef>
                <a:spcAft>
                  <a:spcPct val="35000"/>
                </a:spcAft>
                <a:buClrTx/>
                <a:buSzTx/>
                <a:buFontTx/>
                <a:buNone/>
                <a:tabLst/>
                <a:defRPr/>
              </a:pPr>
              <a:r>
                <a:rPr kumimoji="0" lang="es-ES" sz="1600" b="1" i="0" u="none" strike="noStrike" cap="none" normalizeH="0" baseline="0" noProof="0" dirty="0">
                  <a:ln>
                    <a:noFill/>
                  </a:ln>
                  <a:solidFill>
                    <a:srgbClr val="00204D"/>
                  </a:solidFill>
                  <a:uLnTx/>
                  <a:uFillTx/>
                  <a:latin typeface="Arial"/>
                  <a:ea typeface="+mn-ea"/>
                  <a:cs typeface="+mn-cs"/>
                </a:rPr>
                <a:t>¿Por qué?</a:t>
              </a:r>
            </a:p>
          </p:txBody>
        </p:sp>
        <p:sp>
          <p:nvSpPr>
            <p:cNvPr id="28" name="Freeform 22">
              <a:extLst>
                <a:ext uri="{FF2B5EF4-FFF2-40B4-BE49-F238E27FC236}">
                  <a16:creationId xmlns:a16="http://schemas.microsoft.com/office/drawing/2014/main" id="{4AD2C323-2747-1583-6BDC-511C049BAA66}"/>
                </a:ext>
              </a:extLst>
            </p:cNvPr>
            <p:cNvSpPr/>
            <p:nvPr/>
          </p:nvSpPr>
          <p:spPr>
            <a:xfrm>
              <a:off x="1512000" y="4211216"/>
              <a:ext cx="7236713" cy="344625"/>
            </a:xfrm>
            <a:custGeom>
              <a:avLst/>
              <a:gdLst>
                <a:gd name="connsiteX0" fmla="*/ 0 w 2315151"/>
                <a:gd name="connsiteY0" fmla="*/ 0 h 800901"/>
                <a:gd name="connsiteX1" fmla="*/ 2315151 w 2315151"/>
                <a:gd name="connsiteY1" fmla="*/ 0 h 800901"/>
                <a:gd name="connsiteX2" fmla="*/ 2315151 w 2315151"/>
                <a:gd name="connsiteY2" fmla="*/ 800901 h 800901"/>
                <a:gd name="connsiteX3" fmla="*/ 0 w 2315151"/>
                <a:gd name="connsiteY3" fmla="*/ 800901 h 800901"/>
                <a:gd name="connsiteX4" fmla="*/ 0 w 2315151"/>
                <a:gd name="connsiteY4" fmla="*/ 0 h 800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151" h="800901">
                  <a:moveTo>
                    <a:pt x="0" y="0"/>
                  </a:moveTo>
                  <a:lnTo>
                    <a:pt x="2315151" y="0"/>
                  </a:lnTo>
                  <a:lnTo>
                    <a:pt x="2315151" y="800901"/>
                  </a:lnTo>
                  <a:lnTo>
                    <a:pt x="0" y="800901"/>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1">
                <a:lnSpc>
                  <a:spcPct val="110000"/>
                </a:lnSpc>
                <a:spcBef>
                  <a:spcPts val="600"/>
                </a:spcBef>
                <a:buSzPct val="100000"/>
                <a:defRPr/>
              </a:pPr>
              <a:r>
                <a:rPr lang="es-ES" sz="1200" dirty="0">
                  <a:solidFill>
                    <a:srgbClr val="005ABE"/>
                  </a:solidFill>
                </a:rPr>
                <a:t>Reduce los objetivos de tiempo de recuperación (RTO) y garantiza una migración del sistema fácil y rápida con solo unos clics.</a:t>
              </a:r>
            </a:p>
          </p:txBody>
        </p:sp>
        <p:cxnSp>
          <p:nvCxnSpPr>
            <p:cNvPr id="29" name="Straight Connector 12">
              <a:extLst>
                <a:ext uri="{FF2B5EF4-FFF2-40B4-BE49-F238E27FC236}">
                  <a16:creationId xmlns:a16="http://schemas.microsoft.com/office/drawing/2014/main" id="{B9789A94-4970-8249-E677-AD3A54F9B652}"/>
                </a:ext>
              </a:extLst>
            </p:cNvPr>
            <p:cNvCxnSpPr/>
            <p:nvPr/>
          </p:nvCxnSpPr>
          <p:spPr>
            <a:xfrm>
              <a:off x="374650" y="4126711"/>
              <a:ext cx="8374063" cy="622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0" name="Arrow: Bent-Up 23">
            <a:extLst>
              <a:ext uri="{FF2B5EF4-FFF2-40B4-BE49-F238E27FC236}">
                <a16:creationId xmlns:a16="http://schemas.microsoft.com/office/drawing/2014/main" id="{1FE76D64-329B-6D57-29A0-24468382B6D6}"/>
              </a:ext>
            </a:extLst>
          </p:cNvPr>
          <p:cNvSpPr/>
          <p:nvPr/>
        </p:nvSpPr>
        <p:spPr>
          <a:xfrm rot="10800000" flipH="1" flipV="1">
            <a:off x="6643531" y="2625466"/>
            <a:ext cx="1192609" cy="733742"/>
          </a:xfrm>
          <a:prstGeom prst="bentUpArrow">
            <a:avLst>
              <a:gd name="adj1" fmla="val 29640"/>
              <a:gd name="adj2" fmla="val 32580"/>
              <a:gd name="adj3" fmla="val 41435"/>
            </a:avLst>
          </a:prstGeom>
          <a:gradFill flip="none" rotWithShape="1">
            <a:gsLst>
              <a:gs pos="100000">
                <a:schemeClr val="tx2">
                  <a:lumMod val="40000"/>
                  <a:lumOff val="60000"/>
                  <a:alpha val="0"/>
                </a:schemeClr>
              </a:gs>
              <a:gs pos="0">
                <a:schemeClr val="tx2">
                  <a:lumMod val="20000"/>
                  <a:lumOff val="80000"/>
                </a:schemeClr>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31" name="Arrow: Bent-Up 22">
            <a:extLst>
              <a:ext uri="{FF2B5EF4-FFF2-40B4-BE49-F238E27FC236}">
                <a16:creationId xmlns:a16="http://schemas.microsoft.com/office/drawing/2014/main" id="{75419D0E-25A5-419C-C8F1-28D56CB4E6DE}"/>
              </a:ext>
            </a:extLst>
          </p:cNvPr>
          <p:cNvSpPr/>
          <p:nvPr/>
        </p:nvSpPr>
        <p:spPr>
          <a:xfrm rot="10800000" flipH="1">
            <a:off x="6956001" y="881969"/>
            <a:ext cx="880140" cy="701855"/>
          </a:xfrm>
          <a:prstGeom prst="bentUpArrow">
            <a:avLst>
              <a:gd name="adj1" fmla="val 29640"/>
              <a:gd name="adj2" fmla="val 32580"/>
              <a:gd name="adj3" fmla="val 41435"/>
            </a:avLst>
          </a:prstGeom>
          <a:gradFill flip="none" rotWithShape="1">
            <a:gsLst>
              <a:gs pos="100000">
                <a:schemeClr val="tx2">
                  <a:lumMod val="40000"/>
                  <a:lumOff val="60000"/>
                  <a:alpha val="0"/>
                </a:schemeClr>
              </a:gs>
              <a:gs pos="0">
                <a:schemeClr val="tx2">
                  <a:lumMod val="20000"/>
                  <a:lumOff val="80000"/>
                </a:schemeClr>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32" name="Arrow: Bent-Up 6">
            <a:extLst>
              <a:ext uri="{FF2B5EF4-FFF2-40B4-BE49-F238E27FC236}">
                <a16:creationId xmlns:a16="http://schemas.microsoft.com/office/drawing/2014/main" id="{29A29703-0FAD-6CD1-4A64-30D9D1616CCE}"/>
              </a:ext>
            </a:extLst>
          </p:cNvPr>
          <p:cNvSpPr/>
          <p:nvPr/>
        </p:nvSpPr>
        <p:spPr>
          <a:xfrm rot="5400000" flipH="1">
            <a:off x="5579626" y="702648"/>
            <a:ext cx="773754" cy="871378"/>
          </a:xfrm>
          <a:prstGeom prst="bentUpArrow">
            <a:avLst>
              <a:gd name="adj1" fmla="val 26448"/>
              <a:gd name="adj2" fmla="val 31875"/>
              <a:gd name="adj3" fmla="val 35052"/>
            </a:avLst>
          </a:prstGeom>
          <a:gradFill flip="none" rotWithShape="1">
            <a:gsLst>
              <a:gs pos="100000">
                <a:schemeClr val="tx2">
                  <a:lumMod val="40000"/>
                  <a:lumOff val="60000"/>
                  <a:alpha val="0"/>
                </a:schemeClr>
              </a:gs>
              <a:gs pos="0">
                <a:schemeClr val="tx2">
                  <a:lumMod val="20000"/>
                  <a:lumOff val="80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33" name="Rectangle 32">
            <a:extLst>
              <a:ext uri="{FF2B5EF4-FFF2-40B4-BE49-F238E27FC236}">
                <a16:creationId xmlns:a16="http://schemas.microsoft.com/office/drawing/2014/main" id="{807861FC-9551-78C3-DB10-6EC8598078E9}"/>
              </a:ext>
            </a:extLst>
          </p:cNvPr>
          <p:cNvSpPr/>
          <p:nvPr/>
        </p:nvSpPr>
        <p:spPr>
          <a:xfrm>
            <a:off x="5581560" y="940075"/>
            <a:ext cx="871379" cy="10772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700" b="1" i="0" u="none" strike="noStrike" cap="none" normalizeH="0" baseline="0" noProof="0" dirty="0">
                <a:ln>
                  <a:noFill/>
                </a:ln>
                <a:solidFill>
                  <a:srgbClr val="00204D"/>
                </a:solidFill>
                <a:uLnTx/>
                <a:uFillTx/>
                <a:latin typeface="Arial"/>
                <a:ea typeface="+mn-ea"/>
                <a:cs typeface="+mn-cs"/>
              </a:rPr>
              <a:t>Imagen de disco</a:t>
            </a:r>
          </a:p>
        </p:txBody>
      </p:sp>
      <p:sp>
        <p:nvSpPr>
          <p:cNvPr id="34" name="Rectangle 33">
            <a:extLst>
              <a:ext uri="{FF2B5EF4-FFF2-40B4-BE49-F238E27FC236}">
                <a16:creationId xmlns:a16="http://schemas.microsoft.com/office/drawing/2014/main" id="{4E61ADEE-2119-FA26-6216-7C31D01826A5}"/>
              </a:ext>
            </a:extLst>
          </p:cNvPr>
          <p:cNvSpPr/>
          <p:nvPr/>
        </p:nvSpPr>
        <p:spPr>
          <a:xfrm>
            <a:off x="7081912" y="940075"/>
            <a:ext cx="871379" cy="107722"/>
          </a:xfrm>
          <a:prstGeom prst="rect">
            <a:avLst/>
          </a:prstGeom>
        </p:spPr>
        <p:txBody>
          <a:bodyPr wrap="square" lIns="0" tIns="0" rIns="0" bIns="0">
            <a:spAutoFit/>
          </a:bodyPr>
          <a:lstStyle/>
          <a:p>
            <a:pPr defTabSz="914400">
              <a:defRPr/>
            </a:pPr>
            <a:r>
              <a:rPr lang="es-ES" sz="700" b="1" dirty="0">
                <a:solidFill>
                  <a:srgbClr val="00204D"/>
                </a:solidFill>
                <a:latin typeface="Arial"/>
              </a:rPr>
              <a:t>Restauración</a:t>
            </a:r>
          </a:p>
        </p:txBody>
      </p:sp>
      <p:pic>
        <p:nvPicPr>
          <p:cNvPr id="35" name="Graphic 15">
            <a:extLst>
              <a:ext uri="{FF2B5EF4-FFF2-40B4-BE49-F238E27FC236}">
                <a16:creationId xmlns:a16="http://schemas.microsoft.com/office/drawing/2014/main" id="{50ABBF83-8032-EA83-B832-1B0BDA57151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00488" y="1620292"/>
            <a:ext cx="678242" cy="678242"/>
          </a:xfrm>
          <a:prstGeom prst="rect">
            <a:avLst/>
          </a:prstGeom>
        </p:spPr>
      </p:pic>
      <p:sp>
        <p:nvSpPr>
          <p:cNvPr id="36" name="Rectangle 35">
            <a:extLst>
              <a:ext uri="{FF2B5EF4-FFF2-40B4-BE49-F238E27FC236}">
                <a16:creationId xmlns:a16="http://schemas.microsoft.com/office/drawing/2014/main" id="{9A13819C-6842-BDDF-B605-69CA6F82ABFF}"/>
              </a:ext>
            </a:extLst>
          </p:cNvPr>
          <p:cNvSpPr/>
          <p:nvPr/>
        </p:nvSpPr>
        <p:spPr>
          <a:xfrm>
            <a:off x="5203918" y="2298886"/>
            <a:ext cx="871379" cy="318919"/>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900" b="1" i="0" u="none" strike="noStrike" cap="none" normalizeH="0" baseline="0" noProof="0" dirty="0">
                <a:ln>
                  <a:noFill/>
                </a:ln>
                <a:solidFill>
                  <a:srgbClr val="00204D"/>
                </a:solidFill>
                <a:uLnTx/>
                <a:uFillTx/>
                <a:latin typeface="Arial"/>
                <a:ea typeface="+mn-ea"/>
                <a:cs typeface="+mn-cs"/>
              </a:rPr>
              <a:t>Original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900" b="0" u="none" strike="noStrike" cap="none" normalizeH="0" baseline="0" noProof="0" dirty="0">
                <a:ln>
                  <a:noFill/>
                </a:ln>
                <a:solidFill>
                  <a:srgbClr val="00204D"/>
                </a:solidFill>
                <a:uLnTx/>
                <a:uFillTx/>
                <a:latin typeface="Arial"/>
                <a:ea typeface="+mn-ea"/>
                <a:cs typeface="+mn-cs"/>
              </a:rPr>
              <a:t>500 GB</a:t>
            </a:r>
          </a:p>
        </p:txBody>
      </p:sp>
      <p:pic>
        <p:nvPicPr>
          <p:cNvPr id="37" name="Graphic 17">
            <a:extLst>
              <a:ext uri="{FF2B5EF4-FFF2-40B4-BE49-F238E27FC236}">
                <a16:creationId xmlns:a16="http://schemas.microsoft.com/office/drawing/2014/main" id="{7CD1C939-B60F-C001-B5C8-9213B3574BF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1696" y="1620292"/>
            <a:ext cx="678242" cy="678242"/>
          </a:xfrm>
          <a:prstGeom prst="rect">
            <a:avLst/>
          </a:prstGeom>
        </p:spPr>
      </p:pic>
      <p:sp>
        <p:nvSpPr>
          <p:cNvPr id="38" name="Rectangle 37">
            <a:extLst>
              <a:ext uri="{FF2B5EF4-FFF2-40B4-BE49-F238E27FC236}">
                <a16:creationId xmlns:a16="http://schemas.microsoft.com/office/drawing/2014/main" id="{B2ED68B5-D2B4-BAB2-BA63-B008172DD6EA}"/>
              </a:ext>
            </a:extLst>
          </p:cNvPr>
          <p:cNvSpPr/>
          <p:nvPr/>
        </p:nvSpPr>
        <p:spPr>
          <a:xfrm>
            <a:off x="7165127" y="2298886"/>
            <a:ext cx="871379" cy="318919"/>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900" b="1" dirty="0">
                <a:solidFill>
                  <a:srgbClr val="00204D"/>
                </a:solidFill>
                <a:latin typeface="Arial"/>
              </a:rPr>
              <a:t>Destino</a:t>
            </a:r>
          </a:p>
          <a:p>
            <a:pPr algn="ctr" defTabSz="914400">
              <a:defRPr/>
            </a:pPr>
            <a:r>
              <a:rPr lang="es-ES" sz="900" dirty="0">
                <a:solidFill>
                  <a:srgbClr val="00204D"/>
                </a:solidFill>
              </a:rPr>
              <a:t>2 TB</a:t>
            </a:r>
          </a:p>
        </p:txBody>
      </p:sp>
      <p:pic>
        <p:nvPicPr>
          <p:cNvPr id="39" name="Graphic 3">
            <a:extLst>
              <a:ext uri="{FF2B5EF4-FFF2-40B4-BE49-F238E27FC236}">
                <a16:creationId xmlns:a16="http://schemas.microsoft.com/office/drawing/2014/main" id="{8E2674CA-65AC-DD06-B2C9-B0CE7F1220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86183" y="2992337"/>
            <a:ext cx="518416" cy="518416"/>
          </a:xfrm>
          <a:prstGeom prst="rect">
            <a:avLst/>
          </a:prstGeom>
        </p:spPr>
      </p:pic>
      <p:sp>
        <p:nvSpPr>
          <p:cNvPr id="40" name="Rectangle 39">
            <a:extLst>
              <a:ext uri="{FF2B5EF4-FFF2-40B4-BE49-F238E27FC236}">
                <a16:creationId xmlns:a16="http://schemas.microsoft.com/office/drawing/2014/main" id="{CAF82F54-3449-8EE8-88F9-EDC19DFF6DD2}"/>
              </a:ext>
            </a:extLst>
          </p:cNvPr>
          <p:cNvSpPr/>
          <p:nvPr/>
        </p:nvSpPr>
        <p:spPr>
          <a:xfrm>
            <a:off x="6721396" y="3197333"/>
            <a:ext cx="868519" cy="107722"/>
          </a:xfrm>
          <a:prstGeom prst="rect">
            <a:avLst/>
          </a:prstGeom>
        </p:spPr>
        <p:txBody>
          <a:bodyPr wrap="square" lIns="0" tIns="0" rIns="0" bIns="0">
            <a:spAutoFit/>
          </a:bodyPr>
          <a:lstStyle/>
          <a:p>
            <a:pPr marR="0" lvl="0" indent="0" defTabSz="914400" fontAlgn="auto">
              <a:lnSpc>
                <a:spcPct val="100000"/>
              </a:lnSpc>
              <a:spcBef>
                <a:spcPts val="0"/>
              </a:spcBef>
              <a:spcAft>
                <a:spcPts val="0"/>
              </a:spcAft>
              <a:buClrTx/>
              <a:buSzTx/>
              <a:buFontTx/>
              <a:buNone/>
              <a:tabLst/>
              <a:defRPr/>
            </a:pPr>
            <a:r>
              <a:rPr lang="es-ES" sz="700" b="1" dirty="0">
                <a:solidFill>
                  <a:srgbClr val="00204D"/>
                </a:solidFill>
                <a:latin typeface="Arial"/>
              </a:rPr>
              <a:t>Universal Restore</a:t>
            </a:r>
          </a:p>
        </p:txBody>
      </p:sp>
      <p:sp>
        <p:nvSpPr>
          <p:cNvPr id="41" name="Rectangle 40">
            <a:extLst>
              <a:ext uri="{FF2B5EF4-FFF2-40B4-BE49-F238E27FC236}">
                <a16:creationId xmlns:a16="http://schemas.microsoft.com/office/drawing/2014/main" id="{0449BCAF-F1E2-0F5B-3F60-B77AEE88D7E1}"/>
              </a:ext>
            </a:extLst>
          </p:cNvPr>
          <p:cNvSpPr/>
          <p:nvPr/>
        </p:nvSpPr>
        <p:spPr>
          <a:xfrm>
            <a:off x="6721396" y="3384271"/>
            <a:ext cx="1389310" cy="124024"/>
          </a:xfrm>
          <a:prstGeom prst="rect">
            <a:avLst/>
          </a:prstGeom>
        </p:spPr>
        <p:txBody>
          <a:bodyPr wrap="square" lIns="0" tIns="0" rIns="0" bIns="0">
            <a:spAutoFit/>
          </a:bodyPr>
          <a:lstStyle/>
          <a:p>
            <a:pPr marR="0" lvl="0" indent="0" defTabSz="914400" fontAlgn="auto">
              <a:lnSpc>
                <a:spcPct val="100000"/>
              </a:lnSpc>
              <a:spcBef>
                <a:spcPts val="0"/>
              </a:spcBef>
              <a:spcAft>
                <a:spcPts val="0"/>
              </a:spcAft>
              <a:buClrTx/>
              <a:buSzTx/>
              <a:buFontTx/>
              <a:buNone/>
              <a:tabLst/>
              <a:defRPr/>
            </a:pPr>
            <a:r>
              <a:rPr lang="es-ES" sz="700" dirty="0">
                <a:solidFill>
                  <a:srgbClr val="00204D"/>
                </a:solidFill>
              </a:rPr>
              <a:t>(HAL, CPU, SCSI/SAS/RAID)</a:t>
            </a:r>
          </a:p>
        </p:txBody>
      </p:sp>
      <p:sp>
        <p:nvSpPr>
          <p:cNvPr id="42" name="Rectangle 41">
            <a:extLst>
              <a:ext uri="{FF2B5EF4-FFF2-40B4-BE49-F238E27FC236}">
                <a16:creationId xmlns:a16="http://schemas.microsoft.com/office/drawing/2014/main" id="{6F44EF20-3870-C5CB-58E3-022D6C9911A6}"/>
              </a:ext>
            </a:extLst>
          </p:cNvPr>
          <p:cNvSpPr/>
          <p:nvPr/>
        </p:nvSpPr>
        <p:spPr>
          <a:xfrm>
            <a:off x="5909700" y="3602429"/>
            <a:ext cx="871379" cy="159459"/>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900" b="1" i="0" u="none" strike="noStrike" cap="none" normalizeH="0" baseline="0" noProof="0" dirty="0">
                <a:ln>
                  <a:noFill/>
                </a:ln>
                <a:solidFill>
                  <a:srgbClr val="00204D"/>
                </a:solidFill>
                <a:uLnTx/>
                <a:uFillTx/>
                <a:latin typeface="Arial"/>
                <a:ea typeface="+mn-ea"/>
                <a:cs typeface="+mn-cs"/>
              </a:rPr>
              <a:t>Controladores</a:t>
            </a:r>
          </a:p>
        </p:txBody>
      </p:sp>
      <p:pic>
        <p:nvPicPr>
          <p:cNvPr id="43" name="Graphic 26">
            <a:extLst>
              <a:ext uri="{FF2B5EF4-FFF2-40B4-BE49-F238E27FC236}">
                <a16:creationId xmlns:a16="http://schemas.microsoft.com/office/drawing/2014/main" id="{38A409D1-8D9A-6265-E2A2-C305C4A41D9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75402" y="722176"/>
            <a:ext cx="458135" cy="518416"/>
          </a:xfrm>
          <a:prstGeom prst="rect">
            <a:avLst/>
          </a:prstGeom>
        </p:spPr>
      </p:pic>
    </p:spTree>
    <p:extLst>
      <p:ext uri="{BB962C8B-B14F-4D97-AF65-F5344CB8AC3E}">
        <p14:creationId xmlns:p14="http://schemas.microsoft.com/office/powerpoint/2010/main" val="4213901895"/>
      </p:ext>
    </p:extLst>
  </p:cSld>
  <p:clrMapOvr>
    <a:masterClrMapping/>
  </p:clrMapOvr>
</p:sld>
</file>

<file path=ppt/theme/theme1.xml><?xml version="1.0" encoding="utf-8"?>
<a:theme xmlns:a="http://schemas.openxmlformats.org/drawingml/2006/main" name="Acronis">
  <a:themeElements>
    <a:clrScheme name="Acronis">
      <a:dk1>
        <a:srgbClr val="000000"/>
      </a:dk1>
      <a:lt1>
        <a:srgbClr val="FFFFFF"/>
      </a:lt1>
      <a:dk2>
        <a:srgbClr val="005ABE"/>
      </a:dk2>
      <a:lt2>
        <a:srgbClr val="00204D"/>
      </a:lt2>
      <a:accent1>
        <a:srgbClr val="4875B3"/>
      </a:accent1>
      <a:accent2>
        <a:srgbClr val="E3EAF3"/>
      </a:accent2>
      <a:accent3>
        <a:srgbClr val="82B414"/>
      </a:accent3>
      <a:accent4>
        <a:srgbClr val="D92C23"/>
      </a:accent4>
      <a:accent5>
        <a:srgbClr val="FF7200"/>
      </a:accent5>
      <a:accent6>
        <a:srgbClr val="FFA30F"/>
      </a:accent6>
      <a:hlink>
        <a:srgbClr val="4875B3"/>
      </a:hlink>
      <a:folHlink>
        <a:srgbClr val="4875B3"/>
      </a:folHlink>
    </a:clrScheme>
    <a:fontScheme name="Acroni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effectLst/>
      </a:spPr>
      <a:bodyPr lIns="0" tIns="0" rIns="0" bIns="0" rtlCol="0" anchor="t"/>
      <a:lstStyle>
        <a:defPPr algn="ctr">
          <a:defRPr sz="3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noAutofit/>
      </a:bodyPr>
      <a:lstStyle>
        <a:defPPr defTabSz="432000">
          <a:spcBef>
            <a:spcPts val="600"/>
          </a:spcBef>
          <a:defRPr sz="1200" dirty="0" err="1" smtClean="0">
            <a:solidFill>
              <a:schemeClr val="bg2"/>
            </a:solidFill>
          </a:defRPr>
        </a:defPPr>
      </a:lstStyle>
    </a:txDef>
  </a:objectDefaults>
  <a:extraClrSchemeLst/>
  <a:extLst>
    <a:ext uri="{05A4C25C-085E-4340-85A3-A5531E510DB2}">
      <thm15:themeFamily xmlns:thm15="http://schemas.microsoft.com/office/thememl/2012/main" name="PT_Acronis_Presentation_Template_[External]_210528.potx" id="{C2DEFEBF-B467-4945-BA0A-F3403B353BC7}" vid="{CE135C28-D3B4-4B79-A2B6-9261BD278048}"/>
    </a:ext>
  </a:extLst>
</a:theme>
</file>

<file path=ppt/theme/theme2.xml><?xml version="1.0" encoding="utf-8"?>
<a:theme xmlns:a="http://schemas.openxmlformats.org/drawingml/2006/main" name="1_Acronis">
  <a:themeElements>
    <a:clrScheme name="Acronis">
      <a:dk1>
        <a:srgbClr val="000000"/>
      </a:dk1>
      <a:lt1>
        <a:srgbClr val="FFFFFF"/>
      </a:lt1>
      <a:dk2>
        <a:srgbClr val="005ABE"/>
      </a:dk2>
      <a:lt2>
        <a:srgbClr val="00204D"/>
      </a:lt2>
      <a:accent1>
        <a:srgbClr val="4875B3"/>
      </a:accent1>
      <a:accent2>
        <a:srgbClr val="E3EAF3"/>
      </a:accent2>
      <a:accent3>
        <a:srgbClr val="82B414"/>
      </a:accent3>
      <a:accent4>
        <a:srgbClr val="D92C23"/>
      </a:accent4>
      <a:accent5>
        <a:srgbClr val="FF7200"/>
      </a:accent5>
      <a:accent6>
        <a:srgbClr val="FFA30F"/>
      </a:accent6>
      <a:hlink>
        <a:srgbClr val="4875B3"/>
      </a:hlink>
      <a:folHlink>
        <a:srgbClr val="4875B3"/>
      </a:folHlink>
    </a:clrScheme>
    <a:fontScheme name="Acroni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effectLst/>
      </a:spPr>
      <a:bodyPr lIns="0" tIns="0" rIns="0" bIns="0" rtlCol="0" anchor="t"/>
      <a:lstStyle>
        <a:defPPr algn="ctr">
          <a:defRPr sz="3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noAutofit/>
      </a:bodyPr>
      <a:lstStyle>
        <a:defPPr defTabSz="432000">
          <a:spcBef>
            <a:spcPts val="600"/>
          </a:spcBef>
          <a:defRPr sz="1200" dirty="0" err="1" smtClean="0">
            <a:solidFill>
              <a:schemeClr val="bg2"/>
            </a:solidFill>
          </a:defRPr>
        </a:defPPr>
      </a:lstStyle>
    </a:txDef>
  </a:objectDefaults>
  <a:extraClrSchemeLst/>
  <a:extLst>
    <a:ext uri="{05A4C25C-085E-4340-85A3-A5531E510DB2}">
      <thm15:themeFamily xmlns:thm15="http://schemas.microsoft.com/office/thememl/2012/main" name="PT_Acronis_Presentation_Template_[External]_210528.potx" id="{C2DEFEBF-B467-4945-BA0A-F3403B353BC7}" vid="{CE135C28-D3B4-4B79-A2B6-9261BD27804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B7B4449B0898A47962560F785E2867A" ma:contentTypeVersion="20" ma:contentTypeDescription="Crear nuevo documento." ma:contentTypeScope="" ma:versionID="07754609f9cc6d9807ada057816a2f16">
  <xsd:schema xmlns:xsd="http://www.w3.org/2001/XMLSchema" xmlns:xs="http://www.w3.org/2001/XMLSchema" xmlns:p="http://schemas.microsoft.com/office/2006/metadata/properties" xmlns:ns1="http://schemas.microsoft.com/sharepoint/v3" xmlns:ns2="ea429bbf-9c9c-4a53-b518-6636154ae133" xmlns:ns3="eb57fbbe-409c-4dd0-bfd3-e112fe0fff3f" targetNamespace="http://schemas.microsoft.com/office/2006/metadata/properties" ma:root="true" ma:fieldsID="644a0e0acb69e83ff0b190ec0e22b4cb" ns1:_="" ns2:_="" ns3:_="">
    <xsd:import namespace="http://schemas.microsoft.com/sharepoint/v3"/>
    <xsd:import namespace="ea429bbf-9c9c-4a53-b518-6636154ae133"/>
    <xsd:import namespace="eb57fbbe-409c-4dd0-bfd3-e112fe0fff3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Propiedades de la Directiva de cumplimiento unificado" ma:hidden="true" ma:internalName="_ip_UnifiedCompliancePolicyProperties">
      <xsd:simpleType>
        <xsd:restriction base="dms:Note"/>
      </xsd:simpleType>
    </xsd:element>
    <xsd:element name="_ip_UnifiedCompliancePolicyUIAction" ma:index="27" nillable="true" ma:displayName="Acción de IU de la Directiva de cumplimiento unificad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429bbf-9c9c-4a53-b518-6636154ae13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681d0ea7-b6ce-4945-a090-fc5832de8e23"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57fbbe-409c-4dd0-bfd3-e112fe0fff3f"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9220d017-7041-42c2-ba29-adc63ecbe2df}" ma:internalName="TaxCatchAll" ma:showField="CatchAllData" ma:web="eb57fbbe-409c-4dd0-bfd3-e112fe0fff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b57fbbe-409c-4dd0-bfd3-e112fe0fff3f" xsi:nil="true"/>
    <SharedWithDetails xmlns="eb57fbbe-409c-4dd0-bfd3-e112fe0fff3f" xsi:nil="true"/>
    <SharedWithUsers xmlns="eb57fbbe-409c-4dd0-bfd3-e112fe0fff3f">
      <UserInfo>
        <DisplayName/>
        <AccountId xsi:nil="true"/>
        <AccountType/>
      </UserInfo>
    </SharedWithUsers>
    <lcf76f155ced4ddcb4097134ff3c332f xmlns="ea429bbf-9c9c-4a53-b518-6636154ae133">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AEC16E-46D2-4B71-8D7C-ED702A0B4920}"/>
</file>

<file path=customXml/itemProps2.xml><?xml version="1.0" encoding="utf-8"?>
<ds:datastoreItem xmlns:ds="http://schemas.openxmlformats.org/officeDocument/2006/customXml" ds:itemID="{85A0D9E4-733B-44DF-8B76-39E5778C500B}">
  <ds:schemaRefs>
    <ds:schemaRef ds:uri="http://schemas.microsoft.com/office/2006/metadata/properties"/>
    <ds:schemaRef ds:uri="http://schemas.microsoft.com/office/infopath/2007/PartnerControls"/>
    <ds:schemaRef ds:uri="http://schemas.microsoft.com/sharepoint/v3"/>
    <ds:schemaRef ds:uri="d85312c9-e891-450f-8920-a8621aa8e11f"/>
    <ds:schemaRef ds:uri="2713a135-21ce-452d-b3db-f933c21fc907"/>
  </ds:schemaRefs>
</ds:datastoreItem>
</file>

<file path=customXml/itemProps3.xml><?xml version="1.0" encoding="utf-8"?>
<ds:datastoreItem xmlns:ds="http://schemas.openxmlformats.org/officeDocument/2006/customXml" ds:itemID="{5F825B4F-B533-4A50-B9F3-70D79BE270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PT_Acronis_Presentation_Template_[External]_210528</Template>
  <TotalTime>419</TotalTime>
  <Words>3633</Words>
  <Application>Microsoft Office PowerPoint</Application>
  <PresentationFormat>On-screen Show (16:9)</PresentationFormat>
  <Paragraphs>447</Paragraphs>
  <Slides>26</Slides>
  <Notes>16</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Arial Narrow</vt:lpstr>
      <vt:lpstr>Calibri</vt:lpstr>
      <vt:lpstr>Century Gothic</vt:lpstr>
      <vt:lpstr>Open Sans Light</vt:lpstr>
      <vt:lpstr>Wingdings</vt:lpstr>
      <vt:lpstr>Acronis</vt:lpstr>
      <vt:lpstr>1_Acronis</vt:lpstr>
      <vt:lpstr>PowerPoint Presentation</vt:lpstr>
      <vt:lpstr>Un nuevo mundo de amenazas</vt:lpstr>
      <vt:lpstr>PowerPoint Presentation</vt:lpstr>
      <vt:lpstr>PowerPoint Presentation</vt:lpstr>
      <vt:lpstr>PowerPoint Presentation</vt:lpstr>
      <vt:lpstr>PowerPoint Presentation</vt:lpstr>
      <vt:lpstr>PowerPoint Presentation</vt:lpstr>
      <vt:lpstr>Copias de seguridad de imagen completa y a nivel de archivos</vt:lpstr>
      <vt:lpstr>PowerPoint Presentation</vt:lpstr>
      <vt:lpstr>PowerPoint Presentation</vt:lpstr>
      <vt:lpstr>Copias de seguridad inmutables</vt:lpstr>
      <vt:lpstr>PowerPoint Presentation</vt:lpstr>
      <vt:lpstr>Copia de seguridad de Google Workspace</vt:lpstr>
      <vt:lpstr>La copia de seguridad no basta</vt:lpstr>
      <vt:lpstr>Acronis Cyber Protect Cloud: Advanced Disaster Recovery</vt:lpstr>
      <vt:lpstr>Casos de interrupción de la actividad empresarial </vt:lpstr>
      <vt:lpstr>Los clientes no pueden permitirse tiempos de inactividad</vt:lpstr>
      <vt:lpstr>Tenga en cuenta lo previsible y lo imprevisible</vt:lpstr>
      <vt:lpstr>La copia de seguridad no es recuperación ante desastres</vt:lpstr>
      <vt:lpstr>Copia de seguridad frente a recuperación ante desastres</vt:lpstr>
      <vt:lpstr>Los proveedores de servicios con visión de futuro incrementan los ingresos con la recuperación ante desastres como servicio (DRaaS)</vt:lpstr>
      <vt:lpstr>¿Quién necesita recuperación ante desastres?</vt:lpstr>
      <vt:lpstr>Acronis Cyber Protect Cloud  con Advanced Disaster Recovery</vt:lpstr>
      <vt:lpstr>Recuperación ante desastres para cualquier carga de trabajo de servidores</vt:lpstr>
      <vt:lpstr>Disfrute de arquitectura de alto nivel</vt:lpstr>
      <vt:lpstr>PowerPoint Presentation</vt:lpstr>
    </vt:vector>
  </TitlesOfParts>
  <Manager/>
  <Company>Acronis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Acronis Cyber Protect Cloud   Advanced Backup Product Deck</dc:title>
  <dc:subject/>
  <dc:creator>Iva Borisova</dc:creator>
  <cp:keywords/>
  <dc:description/>
  <cp:lastModifiedBy>Alejandro L.</cp:lastModifiedBy>
  <cp:revision>100</cp:revision>
  <dcterms:created xsi:type="dcterms:W3CDTF">2021-11-01T10:19:15Z</dcterms:created>
  <dcterms:modified xsi:type="dcterms:W3CDTF">2024-04-03T15:40:53Z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ContentTypeId">
    <vt:lpwstr>0x0101001B7B4449B0898A47962560F785E2867A</vt:lpwstr>
  </property>
  <property fmtid="{D5CDD505-2E9C-101B-9397-08002B2CF9AE}" pid="4" name="TaxKeyword">
    <vt:lpwstr/>
  </property>
  <property fmtid="{D5CDD505-2E9C-101B-9397-08002B2CF9AE}" pid="5" name="Cloud Prospect">
    <vt:lpwstr>No</vt:lpwstr>
  </property>
  <property fmtid="{D5CDD505-2E9C-101B-9397-08002B2CF9AE}" pid="6" name="Replaces Old Asset">
    <vt:lpwstr>Updated</vt:lpwstr>
  </property>
  <property fmtid="{D5CDD505-2E9C-101B-9397-08002B2CF9AE}" pid="7" name="Content  Type">
    <vt:lpwstr>Presentation</vt:lpwstr>
  </property>
  <property fmtid="{D5CDD505-2E9C-101B-9397-08002B2CF9AE}" pid="8" name="Order">
    <vt:r8>68168600</vt:r8>
  </property>
  <property fmtid="{D5CDD505-2E9C-101B-9397-08002B2CF9AE}" pid="9" name="MediaServiceImageTags">
    <vt:lpwstr/>
  </property>
  <property fmtid="{D5CDD505-2E9C-101B-9397-08002B2CF9AE}" pid="10" name="xd_ProgID">
    <vt:lpwstr/>
  </property>
  <property fmtid="{D5CDD505-2E9C-101B-9397-08002B2CF9AE}" pid="11" name="_SourceUrl">
    <vt:lpwstr/>
  </property>
  <property fmtid="{D5CDD505-2E9C-101B-9397-08002B2CF9AE}" pid="12" name="_SharedFileIndex">
    <vt:lpwstr/>
  </property>
  <property fmtid="{D5CDD505-2E9C-101B-9397-08002B2CF9AE}" pid="13" name="TemplateUrl">
    <vt:lpwstr/>
  </property>
  <property fmtid="{D5CDD505-2E9C-101B-9397-08002B2CF9AE}" pid="14" name="_ExtendedDescription">
    <vt:lpwstr/>
  </property>
</Properties>
</file>